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Lst>
  <p:notesMasterIdLst>
    <p:notesMasterId r:id="rId16"/>
  </p:notesMasterIdLst>
  <p:sldIdLst>
    <p:sldId id="256" r:id="rId2"/>
    <p:sldId id="257" r:id="rId3"/>
    <p:sldId id="258" r:id="rId4"/>
    <p:sldId id="262" r:id="rId5"/>
    <p:sldId id="259" r:id="rId6"/>
    <p:sldId id="261" r:id="rId7"/>
    <p:sldId id="263" r:id="rId8"/>
    <p:sldId id="268" r:id="rId9"/>
    <p:sldId id="278" r:id="rId10"/>
    <p:sldId id="274" r:id="rId11"/>
    <p:sldId id="270" r:id="rId12"/>
    <p:sldId id="275" r:id="rId13"/>
    <p:sldId id="276" r:id="rId14"/>
    <p:sldId id="277"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0" d="100"/>
          <a:sy n="130" d="100"/>
        </p:scale>
        <p:origin x="-1248"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BB6BE-45B1-1F44-AF2E-56ED40EB7079}" type="datetimeFigureOut">
              <a:rPr lang="en-US" smtClean="0"/>
              <a:t>5/22/17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80D8D-1BF3-284B-9692-129FA7380697}" type="slidenum">
              <a:rPr lang="en-US" smtClean="0"/>
              <a:t>‹#›</a:t>
            </a:fld>
            <a:endParaRPr lang="en-US"/>
          </a:p>
        </p:txBody>
      </p:sp>
    </p:spTree>
    <p:extLst>
      <p:ext uri="{BB962C8B-B14F-4D97-AF65-F5344CB8AC3E}">
        <p14:creationId xmlns:p14="http://schemas.microsoft.com/office/powerpoint/2010/main" val="13849138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1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69087"/>
            <a:ext cx="9144000" cy="5532276"/>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500" b="0" i="0">
                <a:solidFill>
                  <a:schemeClr val="tx1"/>
                </a:solidFill>
                <a:latin typeface="Arial Narrow"/>
                <a:cs typeface="Arial Narrow"/>
              </a:defRPr>
            </a:lvl1pPr>
          </a:lstStyle>
          <a:p>
            <a:pPr marL="11397">
              <a:lnSpc>
                <a:spcPts val="637"/>
              </a:lnSpc>
            </a:pPr>
            <a:r>
              <a:rPr lang="en-US" smtClean="0"/>
              <a:t>Co</a:t>
            </a:r>
            <a:r>
              <a:rPr lang="en-US" spc="-9" smtClean="0"/>
              <a:t>p</a:t>
            </a:r>
            <a:r>
              <a:rPr lang="en-US" smtClean="0"/>
              <a:t>yri</a:t>
            </a:r>
            <a:r>
              <a:rPr lang="en-US" spc="-4" smtClean="0"/>
              <a:t>g</a:t>
            </a:r>
            <a:r>
              <a:rPr lang="en-US" spc="-9" smtClean="0"/>
              <a:t>h</a:t>
            </a:r>
            <a:r>
              <a:rPr lang="en-US" smtClean="0"/>
              <a:t>t</a:t>
            </a:r>
            <a:r>
              <a:rPr lang="en-US" spc="-22" smtClean="0"/>
              <a:t> </a:t>
            </a:r>
            <a:r>
              <a:rPr lang="en-US" smtClean="0"/>
              <a:t>©</a:t>
            </a:r>
            <a:r>
              <a:rPr lang="en-US" spc="-22" smtClean="0"/>
              <a:t> </a:t>
            </a:r>
            <a:r>
              <a:rPr lang="en-US" smtClean="0"/>
              <a:t>2</a:t>
            </a:r>
            <a:r>
              <a:rPr lang="en-US" spc="-13" smtClean="0"/>
              <a:t>0</a:t>
            </a:r>
            <a:r>
              <a:rPr lang="en-US" spc="-18" smtClean="0"/>
              <a:t>1</a:t>
            </a:r>
            <a:r>
              <a:rPr lang="en-US" smtClean="0"/>
              <a:t>4</a:t>
            </a:r>
            <a:r>
              <a:rPr lang="en-US" spc="-22" smtClean="0"/>
              <a:t> </a:t>
            </a:r>
            <a:r>
              <a:rPr lang="en-US" spc="-13" smtClean="0"/>
              <a:t>K</a:t>
            </a:r>
            <a:r>
              <a:rPr lang="en-US" spc="-31" smtClean="0"/>
              <a:t>-</a:t>
            </a:r>
            <a:r>
              <a:rPr lang="en-US" spc="-22" smtClean="0"/>
              <a:t>1</a:t>
            </a:r>
            <a:r>
              <a:rPr lang="en-US" smtClean="0"/>
              <a:t>2</a:t>
            </a:r>
            <a:r>
              <a:rPr lang="en-US" spc="-22" smtClean="0"/>
              <a:t> </a:t>
            </a:r>
            <a:r>
              <a:rPr lang="en-US" spc="-4" smtClean="0"/>
              <a:t>Blue</a:t>
            </a:r>
            <a:r>
              <a:rPr lang="en-US" smtClean="0"/>
              <a:t>pr</a:t>
            </a:r>
            <a:r>
              <a:rPr lang="en-US" spc="-4" smtClean="0"/>
              <a:t>i</a:t>
            </a:r>
            <a:r>
              <a:rPr lang="en-US" spc="-9" smtClean="0"/>
              <a:t>n</a:t>
            </a:r>
            <a:r>
              <a:rPr lang="en-US" smtClean="0"/>
              <a:t>t.</a:t>
            </a:r>
          </a:p>
          <a:p>
            <a:pPr marL="11397">
              <a:lnSpc>
                <a:spcPts val="637"/>
              </a:lnSpc>
            </a:pPr>
            <a:r>
              <a:rPr lang="en-US" spc="-9" smtClean="0"/>
              <a:t>*</a:t>
            </a:r>
            <a:r>
              <a:rPr lang="en-US" spc="4" smtClean="0"/>
              <a:t>O</a:t>
            </a:r>
            <a:r>
              <a:rPr lang="en-US" smtClean="0"/>
              <a:t>t</a:t>
            </a:r>
            <a:r>
              <a:rPr lang="en-US" spc="-4" smtClean="0"/>
              <a:t>her</a:t>
            </a:r>
            <a:r>
              <a:rPr lang="en-US" spc="-22" smtClean="0"/>
              <a:t> </a:t>
            </a:r>
            <a:r>
              <a:rPr lang="en-US" spc="-4" smtClean="0"/>
              <a:t>na</a:t>
            </a:r>
            <a:r>
              <a:rPr lang="en-US" smtClean="0"/>
              <a:t>mes</a:t>
            </a:r>
            <a:r>
              <a:rPr lang="en-US" spc="-22" smtClean="0"/>
              <a:t> </a:t>
            </a:r>
            <a:r>
              <a:rPr lang="en-US" spc="-4" smtClean="0"/>
              <a:t>a</a:t>
            </a:r>
            <a:r>
              <a:rPr lang="en-US" smtClean="0"/>
              <a:t>nd</a:t>
            </a:r>
            <a:r>
              <a:rPr lang="en-US" spc="-22" smtClean="0"/>
              <a:t> </a:t>
            </a:r>
            <a:r>
              <a:rPr lang="en-US" spc="-4" smtClean="0"/>
              <a:t>bra</a:t>
            </a:r>
            <a:r>
              <a:rPr lang="en-US" smtClean="0"/>
              <a:t>n</a:t>
            </a:r>
            <a:r>
              <a:rPr lang="en-US" spc="-4" smtClean="0"/>
              <a:t>d</a:t>
            </a:r>
            <a:r>
              <a:rPr lang="en-US" smtClean="0"/>
              <a:t>s</a:t>
            </a:r>
            <a:r>
              <a:rPr lang="en-US" spc="-22" smtClean="0"/>
              <a:t> </a:t>
            </a:r>
            <a:r>
              <a:rPr lang="en-US" smtClean="0"/>
              <a:t>m</a:t>
            </a:r>
            <a:r>
              <a:rPr lang="en-US" spc="-9" smtClean="0"/>
              <a:t>a</a:t>
            </a:r>
            <a:r>
              <a:rPr lang="en-US" smtClean="0"/>
              <a:t>y</a:t>
            </a:r>
            <a:r>
              <a:rPr lang="en-US" spc="-22" smtClean="0"/>
              <a:t> </a:t>
            </a:r>
            <a:r>
              <a:rPr lang="en-US" smtClean="0"/>
              <a:t>be</a:t>
            </a:r>
            <a:r>
              <a:rPr lang="en-US" spc="-22" smtClean="0"/>
              <a:t> </a:t>
            </a:r>
            <a:r>
              <a:rPr lang="en-US" spc="4" smtClean="0"/>
              <a:t>c</a:t>
            </a:r>
            <a:r>
              <a:rPr lang="en-US" spc="-4" smtClean="0"/>
              <a:t>lai</a:t>
            </a:r>
            <a:r>
              <a:rPr lang="en-US" smtClean="0"/>
              <a:t>med</a:t>
            </a:r>
            <a:r>
              <a:rPr lang="en-US" spc="-22" smtClean="0"/>
              <a:t> </a:t>
            </a:r>
            <a:r>
              <a:rPr lang="en-US" spc="-4" smtClean="0"/>
              <a:t>a</a:t>
            </a:r>
            <a:r>
              <a:rPr lang="en-US" smtClean="0"/>
              <a:t>s</a:t>
            </a:r>
            <a:r>
              <a:rPr lang="en-US" spc="-22" smtClean="0"/>
              <a:t> </a:t>
            </a:r>
            <a:r>
              <a:rPr lang="en-US" smtClean="0"/>
              <a:t>t</a:t>
            </a:r>
            <a:r>
              <a:rPr lang="en-US" spc="-4" smtClean="0"/>
              <a:t>h</a:t>
            </a:r>
            <a:r>
              <a:rPr lang="en-US" smtClean="0"/>
              <a:t>e</a:t>
            </a:r>
            <a:r>
              <a:rPr lang="en-US" spc="-22" smtClean="0"/>
              <a:t> </a:t>
            </a:r>
            <a:r>
              <a:rPr lang="en-US" smtClean="0"/>
              <a:t>p</a:t>
            </a:r>
            <a:r>
              <a:rPr lang="en-US" spc="-4" smtClean="0"/>
              <a:t>r</a:t>
            </a:r>
            <a:r>
              <a:rPr lang="en-US" smtClean="0"/>
              <a:t>op</a:t>
            </a:r>
            <a:r>
              <a:rPr lang="en-US" spc="-4" smtClean="0"/>
              <a:t>e</a:t>
            </a:r>
            <a:r>
              <a:rPr lang="en-US" spc="4" smtClean="0"/>
              <a:t>r</a:t>
            </a:r>
            <a:r>
              <a:rPr lang="en-US" spc="9" smtClean="0"/>
              <a:t>t</a:t>
            </a:r>
            <a:r>
              <a:rPr lang="en-US" smtClean="0"/>
              <a:t>y</a:t>
            </a:r>
            <a:r>
              <a:rPr lang="en-US" spc="-22" smtClean="0"/>
              <a:t> </a:t>
            </a:r>
            <a:r>
              <a:rPr lang="en-US" spc="-4" smtClean="0"/>
              <a:t>o</a:t>
            </a:r>
            <a:r>
              <a:rPr lang="en-US" smtClean="0"/>
              <a:t>f</a:t>
            </a:r>
            <a:r>
              <a:rPr lang="en-US" spc="-22" smtClean="0"/>
              <a:t> </a:t>
            </a:r>
            <a:r>
              <a:rPr lang="en-US" spc="-4" smtClean="0"/>
              <a:t>o</a:t>
            </a:r>
            <a:r>
              <a:rPr lang="en-US" smtClean="0"/>
              <a:t>t</a:t>
            </a:r>
            <a:r>
              <a:rPr lang="en-US" spc="-4" smtClean="0"/>
              <a:t>her</a:t>
            </a:r>
            <a:r>
              <a:rPr lang="en-US" smtClean="0"/>
              <a:t>s</a:t>
            </a:r>
            <a:endParaRPr lang="en-US" dirty="0"/>
          </a:p>
        </p:txBody>
      </p:sp>
      <p:sp>
        <p:nvSpPr>
          <p:cNvPr id="3" name="Holder 3"/>
          <p:cNvSpPr>
            <a:spLocks noGrp="1"/>
          </p:cNvSpPr>
          <p:nvPr>
            <p:ph type="dt" sz="half" idx="6"/>
          </p:nvPr>
        </p:nvSpPr>
        <p:spPr/>
        <p:txBody>
          <a:bodyPr lIns="0" tIns="0" rIns="0" bIns="0"/>
          <a:lstStyle>
            <a:lvl1pPr>
              <a:defRPr sz="600" b="1" i="0">
                <a:solidFill>
                  <a:srgbClr val="5B5A59"/>
                </a:solidFill>
                <a:latin typeface="Verdana"/>
                <a:cs typeface="Verdana"/>
              </a:defRPr>
            </a:lvl1pPr>
          </a:lstStyle>
          <a:p>
            <a:pPr marL="11397"/>
            <a:r>
              <a:rPr lang="en-US" spc="-4" smtClean="0"/>
              <a:t>www.k12blueprint.com</a:t>
            </a:r>
            <a:endParaRPr lang="en-US" spc="-4" dirty="0"/>
          </a:p>
        </p:txBody>
      </p:sp>
      <p:sp>
        <p:nvSpPr>
          <p:cNvPr id="4" name="Holder 4"/>
          <p:cNvSpPr>
            <a:spLocks noGrp="1"/>
          </p:cNvSpPr>
          <p:nvPr>
            <p:ph type="sldNum" sz="quarter" idx="7"/>
          </p:nvPr>
        </p:nvSpPr>
        <p:spPr>
          <a:xfrm>
            <a:off x="6583680" y="6377940"/>
            <a:ext cx="2103120" cy="369332"/>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931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500" b="0" i="0">
                <a:solidFill>
                  <a:schemeClr val="tx1"/>
                </a:solidFill>
                <a:latin typeface="Arial Narrow"/>
                <a:cs typeface="Arial Narrow"/>
              </a:defRPr>
            </a:lvl1pPr>
          </a:lstStyle>
          <a:p>
            <a:pPr marL="11396">
              <a:lnSpc>
                <a:spcPts val="637"/>
              </a:lnSpc>
            </a:pPr>
            <a:r>
              <a:rPr lang="en-US" smtClean="0"/>
              <a:t>Co</a:t>
            </a:r>
            <a:r>
              <a:rPr lang="en-US" spc="-9" smtClean="0"/>
              <a:t>p</a:t>
            </a:r>
            <a:r>
              <a:rPr lang="en-US" smtClean="0"/>
              <a:t>yri</a:t>
            </a:r>
            <a:r>
              <a:rPr lang="en-US" spc="-4" smtClean="0"/>
              <a:t>g</a:t>
            </a:r>
            <a:r>
              <a:rPr lang="en-US" spc="-9" smtClean="0"/>
              <a:t>h</a:t>
            </a:r>
            <a:r>
              <a:rPr lang="en-US" smtClean="0"/>
              <a:t>t</a:t>
            </a:r>
            <a:r>
              <a:rPr lang="en-US" spc="-22" smtClean="0"/>
              <a:t> </a:t>
            </a:r>
            <a:r>
              <a:rPr lang="en-US" smtClean="0"/>
              <a:t>©</a:t>
            </a:r>
            <a:r>
              <a:rPr lang="en-US" spc="-22" smtClean="0"/>
              <a:t> </a:t>
            </a:r>
            <a:r>
              <a:rPr lang="en-US" smtClean="0"/>
              <a:t>2</a:t>
            </a:r>
            <a:r>
              <a:rPr lang="en-US" spc="-13" smtClean="0"/>
              <a:t>0</a:t>
            </a:r>
            <a:r>
              <a:rPr lang="en-US" spc="-18" smtClean="0"/>
              <a:t>1</a:t>
            </a:r>
            <a:r>
              <a:rPr lang="en-US" smtClean="0"/>
              <a:t>4</a:t>
            </a:r>
            <a:r>
              <a:rPr lang="en-US" spc="-22" smtClean="0"/>
              <a:t> </a:t>
            </a:r>
            <a:r>
              <a:rPr lang="en-US" spc="-13" smtClean="0"/>
              <a:t>K</a:t>
            </a:r>
            <a:r>
              <a:rPr lang="en-US" spc="-31" smtClean="0"/>
              <a:t>-</a:t>
            </a:r>
            <a:r>
              <a:rPr lang="en-US" spc="-22" smtClean="0"/>
              <a:t>1</a:t>
            </a:r>
            <a:r>
              <a:rPr lang="en-US" smtClean="0"/>
              <a:t>2</a:t>
            </a:r>
            <a:r>
              <a:rPr lang="en-US" spc="-22" smtClean="0"/>
              <a:t> </a:t>
            </a:r>
            <a:r>
              <a:rPr lang="en-US" spc="-4" smtClean="0"/>
              <a:t>Blue</a:t>
            </a:r>
            <a:r>
              <a:rPr lang="en-US" smtClean="0"/>
              <a:t>pr</a:t>
            </a:r>
            <a:r>
              <a:rPr lang="en-US" spc="-4" smtClean="0"/>
              <a:t>i</a:t>
            </a:r>
            <a:r>
              <a:rPr lang="en-US" spc="-9" smtClean="0"/>
              <a:t>n</a:t>
            </a:r>
            <a:r>
              <a:rPr lang="en-US" smtClean="0"/>
              <a:t>t.</a:t>
            </a:r>
          </a:p>
          <a:p>
            <a:pPr marL="11396">
              <a:lnSpc>
                <a:spcPts val="637"/>
              </a:lnSpc>
            </a:pPr>
            <a:r>
              <a:rPr lang="en-US" spc="-9" smtClean="0"/>
              <a:t>*</a:t>
            </a:r>
            <a:r>
              <a:rPr lang="en-US" spc="4" smtClean="0"/>
              <a:t>O</a:t>
            </a:r>
            <a:r>
              <a:rPr lang="en-US" smtClean="0"/>
              <a:t>t</a:t>
            </a:r>
            <a:r>
              <a:rPr lang="en-US" spc="-4" smtClean="0"/>
              <a:t>her</a:t>
            </a:r>
            <a:r>
              <a:rPr lang="en-US" spc="-22" smtClean="0"/>
              <a:t> </a:t>
            </a:r>
            <a:r>
              <a:rPr lang="en-US" spc="-4" smtClean="0"/>
              <a:t>na</a:t>
            </a:r>
            <a:r>
              <a:rPr lang="en-US" smtClean="0"/>
              <a:t>mes</a:t>
            </a:r>
            <a:r>
              <a:rPr lang="en-US" spc="-22" smtClean="0"/>
              <a:t> </a:t>
            </a:r>
            <a:r>
              <a:rPr lang="en-US" spc="-4" smtClean="0"/>
              <a:t>a</a:t>
            </a:r>
            <a:r>
              <a:rPr lang="en-US" smtClean="0"/>
              <a:t>nd</a:t>
            </a:r>
            <a:r>
              <a:rPr lang="en-US" spc="-22" smtClean="0"/>
              <a:t> </a:t>
            </a:r>
            <a:r>
              <a:rPr lang="en-US" spc="-4" smtClean="0"/>
              <a:t>bra</a:t>
            </a:r>
            <a:r>
              <a:rPr lang="en-US" smtClean="0"/>
              <a:t>n</a:t>
            </a:r>
            <a:r>
              <a:rPr lang="en-US" spc="-4" smtClean="0"/>
              <a:t>d</a:t>
            </a:r>
            <a:r>
              <a:rPr lang="en-US" smtClean="0"/>
              <a:t>s</a:t>
            </a:r>
            <a:r>
              <a:rPr lang="en-US" spc="-22" smtClean="0"/>
              <a:t> </a:t>
            </a:r>
            <a:r>
              <a:rPr lang="en-US" smtClean="0"/>
              <a:t>m</a:t>
            </a:r>
            <a:r>
              <a:rPr lang="en-US" spc="-9" smtClean="0"/>
              <a:t>a</a:t>
            </a:r>
            <a:r>
              <a:rPr lang="en-US" smtClean="0"/>
              <a:t>y</a:t>
            </a:r>
            <a:r>
              <a:rPr lang="en-US" spc="-22" smtClean="0"/>
              <a:t> </a:t>
            </a:r>
            <a:r>
              <a:rPr lang="en-US" smtClean="0"/>
              <a:t>be</a:t>
            </a:r>
            <a:r>
              <a:rPr lang="en-US" spc="-22" smtClean="0"/>
              <a:t> </a:t>
            </a:r>
            <a:r>
              <a:rPr lang="en-US" spc="4" smtClean="0"/>
              <a:t>c</a:t>
            </a:r>
            <a:r>
              <a:rPr lang="en-US" spc="-4" smtClean="0"/>
              <a:t>lai</a:t>
            </a:r>
            <a:r>
              <a:rPr lang="en-US" smtClean="0"/>
              <a:t>med</a:t>
            </a:r>
            <a:r>
              <a:rPr lang="en-US" spc="-22" smtClean="0"/>
              <a:t> </a:t>
            </a:r>
            <a:r>
              <a:rPr lang="en-US" spc="-4" smtClean="0"/>
              <a:t>a</a:t>
            </a:r>
            <a:r>
              <a:rPr lang="en-US" smtClean="0"/>
              <a:t>s</a:t>
            </a:r>
            <a:r>
              <a:rPr lang="en-US" spc="-22" smtClean="0"/>
              <a:t> </a:t>
            </a:r>
            <a:r>
              <a:rPr lang="en-US" smtClean="0"/>
              <a:t>t</a:t>
            </a:r>
            <a:r>
              <a:rPr lang="en-US" spc="-4" smtClean="0"/>
              <a:t>h</a:t>
            </a:r>
            <a:r>
              <a:rPr lang="en-US" smtClean="0"/>
              <a:t>e</a:t>
            </a:r>
            <a:r>
              <a:rPr lang="en-US" spc="-22" smtClean="0"/>
              <a:t> </a:t>
            </a:r>
            <a:r>
              <a:rPr lang="en-US" smtClean="0"/>
              <a:t>p</a:t>
            </a:r>
            <a:r>
              <a:rPr lang="en-US" spc="-4" smtClean="0"/>
              <a:t>r</a:t>
            </a:r>
            <a:r>
              <a:rPr lang="en-US" smtClean="0"/>
              <a:t>op</a:t>
            </a:r>
            <a:r>
              <a:rPr lang="en-US" spc="-4" smtClean="0"/>
              <a:t>e</a:t>
            </a:r>
            <a:r>
              <a:rPr lang="en-US" spc="4" smtClean="0"/>
              <a:t>r</a:t>
            </a:r>
            <a:r>
              <a:rPr lang="en-US" spc="9" smtClean="0"/>
              <a:t>t</a:t>
            </a:r>
            <a:r>
              <a:rPr lang="en-US" smtClean="0"/>
              <a:t>y</a:t>
            </a:r>
            <a:r>
              <a:rPr lang="en-US" spc="-22" smtClean="0"/>
              <a:t> </a:t>
            </a:r>
            <a:r>
              <a:rPr lang="en-US" spc="-4" smtClean="0"/>
              <a:t>o</a:t>
            </a:r>
            <a:r>
              <a:rPr lang="en-US" smtClean="0"/>
              <a:t>f</a:t>
            </a:r>
            <a:r>
              <a:rPr lang="en-US" spc="-22" smtClean="0"/>
              <a:t> </a:t>
            </a:r>
            <a:r>
              <a:rPr lang="en-US" spc="-4" smtClean="0"/>
              <a:t>o</a:t>
            </a:r>
            <a:r>
              <a:rPr lang="en-US" smtClean="0"/>
              <a:t>t</a:t>
            </a:r>
            <a:r>
              <a:rPr lang="en-US" spc="-4" smtClean="0"/>
              <a:t>her</a:t>
            </a:r>
            <a:r>
              <a:rPr lang="en-US" smtClean="0"/>
              <a:t>s</a:t>
            </a:r>
            <a:endParaRPr lang="en-US" dirty="0"/>
          </a:p>
        </p:txBody>
      </p:sp>
      <p:sp>
        <p:nvSpPr>
          <p:cNvPr id="5" name="Holder 5"/>
          <p:cNvSpPr>
            <a:spLocks noGrp="1"/>
          </p:cNvSpPr>
          <p:nvPr>
            <p:ph type="dt" sz="half" idx="6"/>
          </p:nvPr>
        </p:nvSpPr>
        <p:spPr/>
        <p:txBody>
          <a:bodyPr lIns="0" tIns="0" rIns="0" bIns="0"/>
          <a:lstStyle>
            <a:lvl1pPr>
              <a:defRPr sz="600" b="1" i="0">
                <a:solidFill>
                  <a:srgbClr val="5B5A59"/>
                </a:solidFill>
                <a:latin typeface="Verdana"/>
                <a:cs typeface="Verdana"/>
              </a:defRPr>
            </a:lvl1pPr>
          </a:lstStyle>
          <a:p>
            <a:pPr marL="11396"/>
            <a:r>
              <a:rPr lang="en-US" spc="-4" smtClean="0"/>
              <a:t>www.k12blueprint.com</a:t>
            </a:r>
            <a:endParaRPr lang="en-US" spc="-4" dirty="0"/>
          </a:p>
        </p:txBody>
      </p:sp>
      <p:sp>
        <p:nvSpPr>
          <p:cNvPr id="6" name="Holder 6"/>
          <p:cNvSpPr>
            <a:spLocks noGrp="1"/>
          </p:cNvSpPr>
          <p:nvPr>
            <p:ph type="sldNum" sz="quarter" idx="7"/>
          </p:nvPr>
        </p:nvSpPr>
        <p:spPr>
          <a:xfrm>
            <a:off x="6583680" y="6377940"/>
            <a:ext cx="2103120" cy="369332"/>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8332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99584" y="986085"/>
            <a:ext cx="7744834" cy="446276"/>
          </a:xfrm>
        </p:spPr>
        <p:txBody>
          <a:bodyPr lIns="0" tIns="0" rIns="0" bIns="0"/>
          <a:lstStyle>
            <a:lvl1pPr>
              <a:defRPr sz="2900" b="1" i="0">
                <a:solidFill>
                  <a:srgbClr val="443947"/>
                </a:solidFill>
                <a:latin typeface="Verdana"/>
                <a:cs typeface="Verdana"/>
              </a:defRPr>
            </a:lvl1pPr>
          </a:lstStyle>
          <a:p>
            <a:endParaRPr/>
          </a:p>
        </p:txBody>
      </p:sp>
      <p:sp>
        <p:nvSpPr>
          <p:cNvPr id="3" name="Holder 3"/>
          <p:cNvSpPr>
            <a:spLocks noGrp="1"/>
          </p:cNvSpPr>
          <p:nvPr>
            <p:ph type="body" idx="1"/>
          </p:nvPr>
        </p:nvSpPr>
        <p:spPr>
          <a:xfrm>
            <a:off x="1212274" y="1701875"/>
            <a:ext cx="6719455" cy="246221"/>
          </a:xfrm>
        </p:spPr>
        <p:txBody>
          <a:bodyPr lIns="0" tIns="0" rIns="0" bIns="0"/>
          <a:lstStyle>
            <a:lvl1pPr>
              <a:defRPr sz="1600" b="0" i="0">
                <a:solidFill>
                  <a:srgbClr val="443947"/>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defRPr sz="500" b="0" i="0">
                <a:solidFill>
                  <a:schemeClr val="tx1"/>
                </a:solidFill>
                <a:latin typeface="Arial Narrow"/>
                <a:cs typeface="Arial Narrow"/>
              </a:defRPr>
            </a:lvl1pPr>
          </a:lstStyle>
          <a:p>
            <a:pPr marL="11396">
              <a:lnSpc>
                <a:spcPts val="637"/>
              </a:lnSpc>
            </a:pPr>
            <a:r>
              <a:rPr lang="en-US" smtClean="0"/>
              <a:t>Co</a:t>
            </a:r>
            <a:r>
              <a:rPr lang="en-US" spc="-9" smtClean="0"/>
              <a:t>p</a:t>
            </a:r>
            <a:r>
              <a:rPr lang="en-US" smtClean="0"/>
              <a:t>yri</a:t>
            </a:r>
            <a:r>
              <a:rPr lang="en-US" spc="-4" smtClean="0"/>
              <a:t>g</a:t>
            </a:r>
            <a:r>
              <a:rPr lang="en-US" spc="-9" smtClean="0"/>
              <a:t>h</a:t>
            </a:r>
            <a:r>
              <a:rPr lang="en-US" smtClean="0"/>
              <a:t>t</a:t>
            </a:r>
            <a:r>
              <a:rPr lang="en-US" spc="-22" smtClean="0"/>
              <a:t> </a:t>
            </a:r>
            <a:r>
              <a:rPr lang="en-US" smtClean="0"/>
              <a:t>©</a:t>
            </a:r>
            <a:r>
              <a:rPr lang="en-US" spc="-22" smtClean="0"/>
              <a:t> </a:t>
            </a:r>
            <a:r>
              <a:rPr lang="en-US" smtClean="0"/>
              <a:t>2</a:t>
            </a:r>
            <a:r>
              <a:rPr lang="en-US" spc="-13" smtClean="0"/>
              <a:t>0</a:t>
            </a:r>
            <a:r>
              <a:rPr lang="en-US" spc="-18" smtClean="0"/>
              <a:t>1</a:t>
            </a:r>
            <a:r>
              <a:rPr lang="en-US" smtClean="0"/>
              <a:t>4</a:t>
            </a:r>
            <a:r>
              <a:rPr lang="en-US" spc="-22" smtClean="0"/>
              <a:t> </a:t>
            </a:r>
            <a:r>
              <a:rPr lang="en-US" spc="-13" smtClean="0"/>
              <a:t>K</a:t>
            </a:r>
            <a:r>
              <a:rPr lang="en-US" spc="-31" smtClean="0"/>
              <a:t>-</a:t>
            </a:r>
            <a:r>
              <a:rPr lang="en-US" spc="-22" smtClean="0"/>
              <a:t>1</a:t>
            </a:r>
            <a:r>
              <a:rPr lang="en-US" smtClean="0"/>
              <a:t>2</a:t>
            </a:r>
            <a:r>
              <a:rPr lang="en-US" spc="-22" smtClean="0"/>
              <a:t> </a:t>
            </a:r>
            <a:r>
              <a:rPr lang="en-US" spc="-4" smtClean="0"/>
              <a:t>Blue</a:t>
            </a:r>
            <a:r>
              <a:rPr lang="en-US" smtClean="0"/>
              <a:t>pr</a:t>
            </a:r>
            <a:r>
              <a:rPr lang="en-US" spc="-4" smtClean="0"/>
              <a:t>i</a:t>
            </a:r>
            <a:r>
              <a:rPr lang="en-US" spc="-9" smtClean="0"/>
              <a:t>n</a:t>
            </a:r>
            <a:r>
              <a:rPr lang="en-US" smtClean="0"/>
              <a:t>t.</a:t>
            </a:r>
          </a:p>
          <a:p>
            <a:pPr marL="11396">
              <a:lnSpc>
                <a:spcPts val="637"/>
              </a:lnSpc>
            </a:pPr>
            <a:r>
              <a:rPr lang="en-US" spc="-9" smtClean="0"/>
              <a:t>*</a:t>
            </a:r>
            <a:r>
              <a:rPr lang="en-US" spc="4" smtClean="0"/>
              <a:t>O</a:t>
            </a:r>
            <a:r>
              <a:rPr lang="en-US" smtClean="0"/>
              <a:t>t</a:t>
            </a:r>
            <a:r>
              <a:rPr lang="en-US" spc="-4" smtClean="0"/>
              <a:t>her</a:t>
            </a:r>
            <a:r>
              <a:rPr lang="en-US" spc="-22" smtClean="0"/>
              <a:t> </a:t>
            </a:r>
            <a:r>
              <a:rPr lang="en-US" spc="-4" smtClean="0"/>
              <a:t>na</a:t>
            </a:r>
            <a:r>
              <a:rPr lang="en-US" smtClean="0"/>
              <a:t>mes</a:t>
            </a:r>
            <a:r>
              <a:rPr lang="en-US" spc="-22" smtClean="0"/>
              <a:t> </a:t>
            </a:r>
            <a:r>
              <a:rPr lang="en-US" spc="-4" smtClean="0"/>
              <a:t>a</a:t>
            </a:r>
            <a:r>
              <a:rPr lang="en-US" smtClean="0"/>
              <a:t>nd</a:t>
            </a:r>
            <a:r>
              <a:rPr lang="en-US" spc="-22" smtClean="0"/>
              <a:t> </a:t>
            </a:r>
            <a:r>
              <a:rPr lang="en-US" spc="-4" smtClean="0"/>
              <a:t>bra</a:t>
            </a:r>
            <a:r>
              <a:rPr lang="en-US" smtClean="0"/>
              <a:t>n</a:t>
            </a:r>
            <a:r>
              <a:rPr lang="en-US" spc="-4" smtClean="0"/>
              <a:t>d</a:t>
            </a:r>
            <a:r>
              <a:rPr lang="en-US" smtClean="0"/>
              <a:t>s</a:t>
            </a:r>
            <a:r>
              <a:rPr lang="en-US" spc="-22" smtClean="0"/>
              <a:t> </a:t>
            </a:r>
            <a:r>
              <a:rPr lang="en-US" smtClean="0"/>
              <a:t>m</a:t>
            </a:r>
            <a:r>
              <a:rPr lang="en-US" spc="-9" smtClean="0"/>
              <a:t>a</a:t>
            </a:r>
            <a:r>
              <a:rPr lang="en-US" smtClean="0"/>
              <a:t>y</a:t>
            </a:r>
            <a:r>
              <a:rPr lang="en-US" spc="-22" smtClean="0"/>
              <a:t> </a:t>
            </a:r>
            <a:r>
              <a:rPr lang="en-US" smtClean="0"/>
              <a:t>be</a:t>
            </a:r>
            <a:r>
              <a:rPr lang="en-US" spc="-22" smtClean="0"/>
              <a:t> </a:t>
            </a:r>
            <a:r>
              <a:rPr lang="en-US" spc="4" smtClean="0"/>
              <a:t>c</a:t>
            </a:r>
            <a:r>
              <a:rPr lang="en-US" spc="-4" smtClean="0"/>
              <a:t>lai</a:t>
            </a:r>
            <a:r>
              <a:rPr lang="en-US" smtClean="0"/>
              <a:t>med</a:t>
            </a:r>
            <a:r>
              <a:rPr lang="en-US" spc="-22" smtClean="0"/>
              <a:t> </a:t>
            </a:r>
            <a:r>
              <a:rPr lang="en-US" spc="-4" smtClean="0"/>
              <a:t>a</a:t>
            </a:r>
            <a:r>
              <a:rPr lang="en-US" smtClean="0"/>
              <a:t>s</a:t>
            </a:r>
            <a:r>
              <a:rPr lang="en-US" spc="-22" smtClean="0"/>
              <a:t> </a:t>
            </a:r>
            <a:r>
              <a:rPr lang="en-US" smtClean="0"/>
              <a:t>t</a:t>
            </a:r>
            <a:r>
              <a:rPr lang="en-US" spc="-4" smtClean="0"/>
              <a:t>h</a:t>
            </a:r>
            <a:r>
              <a:rPr lang="en-US" smtClean="0"/>
              <a:t>e</a:t>
            </a:r>
            <a:r>
              <a:rPr lang="en-US" spc="-22" smtClean="0"/>
              <a:t> </a:t>
            </a:r>
            <a:r>
              <a:rPr lang="en-US" smtClean="0"/>
              <a:t>p</a:t>
            </a:r>
            <a:r>
              <a:rPr lang="en-US" spc="-4" smtClean="0"/>
              <a:t>r</a:t>
            </a:r>
            <a:r>
              <a:rPr lang="en-US" smtClean="0"/>
              <a:t>op</a:t>
            </a:r>
            <a:r>
              <a:rPr lang="en-US" spc="-4" smtClean="0"/>
              <a:t>e</a:t>
            </a:r>
            <a:r>
              <a:rPr lang="en-US" spc="4" smtClean="0"/>
              <a:t>r</a:t>
            </a:r>
            <a:r>
              <a:rPr lang="en-US" spc="9" smtClean="0"/>
              <a:t>t</a:t>
            </a:r>
            <a:r>
              <a:rPr lang="en-US" smtClean="0"/>
              <a:t>y</a:t>
            </a:r>
            <a:r>
              <a:rPr lang="en-US" spc="-22" smtClean="0"/>
              <a:t> </a:t>
            </a:r>
            <a:r>
              <a:rPr lang="en-US" spc="-4" smtClean="0"/>
              <a:t>o</a:t>
            </a:r>
            <a:r>
              <a:rPr lang="en-US" smtClean="0"/>
              <a:t>f</a:t>
            </a:r>
            <a:r>
              <a:rPr lang="en-US" spc="-22" smtClean="0"/>
              <a:t> </a:t>
            </a:r>
            <a:r>
              <a:rPr lang="en-US" spc="-4" smtClean="0"/>
              <a:t>o</a:t>
            </a:r>
            <a:r>
              <a:rPr lang="en-US" smtClean="0"/>
              <a:t>t</a:t>
            </a:r>
            <a:r>
              <a:rPr lang="en-US" spc="-4" smtClean="0"/>
              <a:t>her</a:t>
            </a:r>
            <a:r>
              <a:rPr lang="en-US" smtClean="0"/>
              <a:t>s</a:t>
            </a:r>
            <a:endParaRPr lang="en-US" dirty="0"/>
          </a:p>
        </p:txBody>
      </p:sp>
      <p:sp>
        <p:nvSpPr>
          <p:cNvPr id="5" name="Holder 5"/>
          <p:cNvSpPr>
            <a:spLocks noGrp="1"/>
          </p:cNvSpPr>
          <p:nvPr>
            <p:ph type="dt" sz="half" idx="6"/>
          </p:nvPr>
        </p:nvSpPr>
        <p:spPr/>
        <p:txBody>
          <a:bodyPr lIns="0" tIns="0" rIns="0" bIns="0"/>
          <a:lstStyle>
            <a:lvl1pPr>
              <a:defRPr sz="600" b="1" i="0">
                <a:solidFill>
                  <a:srgbClr val="5B5A59"/>
                </a:solidFill>
                <a:latin typeface="Verdana"/>
                <a:cs typeface="Verdana"/>
              </a:defRPr>
            </a:lvl1pPr>
          </a:lstStyle>
          <a:p>
            <a:pPr marL="11396"/>
            <a:r>
              <a:rPr lang="en-US" spc="-4" smtClean="0"/>
              <a:t>www.k12blueprint.com</a:t>
            </a:r>
            <a:endParaRPr lang="en-US" spc="-4" dirty="0"/>
          </a:p>
        </p:txBody>
      </p:sp>
      <p:sp>
        <p:nvSpPr>
          <p:cNvPr id="6" name="Holder 6"/>
          <p:cNvSpPr>
            <a:spLocks noGrp="1"/>
          </p:cNvSpPr>
          <p:nvPr>
            <p:ph type="sldNum" sz="quarter" idx="7"/>
          </p:nvPr>
        </p:nvSpPr>
        <p:spPr>
          <a:xfrm>
            <a:off x="6583680" y="6377940"/>
            <a:ext cx="2103120" cy="369332"/>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55722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69087"/>
            <a:ext cx="9144000" cy="262444"/>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524435"/>
            <a:ext cx="9144000" cy="5260601"/>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2" name="Holder 2"/>
          <p:cNvSpPr>
            <a:spLocks noGrp="1"/>
          </p:cNvSpPr>
          <p:nvPr>
            <p:ph type="title"/>
          </p:nvPr>
        </p:nvSpPr>
        <p:spPr>
          <a:xfrm>
            <a:off x="699584" y="986085"/>
            <a:ext cx="7744834" cy="446276"/>
          </a:xfrm>
        </p:spPr>
        <p:txBody>
          <a:bodyPr lIns="0" tIns="0" rIns="0" bIns="0"/>
          <a:lstStyle>
            <a:lvl1pPr>
              <a:defRPr sz="2900" b="1" i="0">
                <a:solidFill>
                  <a:srgbClr val="443947"/>
                </a:solidFill>
                <a:latin typeface="Verdana"/>
                <a:cs typeface="Verdana"/>
              </a:defRPr>
            </a:lvl1pPr>
          </a:lstStyle>
          <a:p>
            <a:endParaRPr/>
          </a:p>
        </p:txBody>
      </p:sp>
      <p:sp>
        <p:nvSpPr>
          <p:cNvPr id="3" name="Holder 3"/>
          <p:cNvSpPr>
            <a:spLocks noGrp="1"/>
          </p:cNvSpPr>
          <p:nvPr>
            <p:ph sz="half" idx="2"/>
          </p:nvPr>
        </p:nvSpPr>
        <p:spPr>
          <a:xfrm>
            <a:off x="611911" y="1690669"/>
            <a:ext cx="3579668" cy="246221"/>
          </a:xfrm>
          <a:prstGeom prst="rect">
            <a:avLst/>
          </a:prstGeom>
        </p:spPr>
        <p:txBody>
          <a:bodyPr wrap="square" lIns="0" tIns="0" rIns="0" bIns="0">
            <a:spAutoFit/>
          </a:bodyPr>
          <a:lstStyle>
            <a:lvl1pPr>
              <a:defRPr sz="1600" b="0" i="0">
                <a:solidFill>
                  <a:srgbClr val="443947"/>
                </a:solidFill>
                <a:latin typeface="Verdana"/>
                <a:cs typeface="Verdana"/>
              </a:defRPr>
            </a:lvl1pPr>
          </a:lstStyle>
          <a:p>
            <a:endParaRPr/>
          </a:p>
        </p:txBody>
      </p:sp>
      <p:sp>
        <p:nvSpPr>
          <p:cNvPr id="4" name="Holder 4"/>
          <p:cNvSpPr>
            <a:spLocks noGrp="1"/>
          </p:cNvSpPr>
          <p:nvPr>
            <p:ph sz="half" idx="3"/>
          </p:nvPr>
        </p:nvSpPr>
        <p:spPr>
          <a:xfrm>
            <a:off x="4726710" y="1690871"/>
            <a:ext cx="3835977" cy="246221"/>
          </a:xfrm>
          <a:prstGeom prst="rect">
            <a:avLst/>
          </a:prstGeom>
        </p:spPr>
        <p:txBody>
          <a:bodyPr wrap="square" lIns="0" tIns="0" rIns="0" bIns="0">
            <a:spAutoFit/>
          </a:bodyPr>
          <a:lstStyle>
            <a:lvl1pPr>
              <a:defRPr sz="1600" b="0" i="0">
                <a:solidFill>
                  <a:srgbClr val="443947"/>
                </a:solidFill>
                <a:latin typeface="Verdana"/>
                <a:cs typeface="Verdana"/>
              </a:defRPr>
            </a:lvl1pPr>
          </a:lstStyle>
          <a:p>
            <a:endParaRPr/>
          </a:p>
        </p:txBody>
      </p:sp>
      <p:sp>
        <p:nvSpPr>
          <p:cNvPr id="5" name="Holder 5"/>
          <p:cNvSpPr>
            <a:spLocks noGrp="1"/>
          </p:cNvSpPr>
          <p:nvPr>
            <p:ph type="ftr" sz="quarter" idx="5"/>
          </p:nvPr>
        </p:nvSpPr>
        <p:spPr/>
        <p:txBody>
          <a:bodyPr lIns="0" tIns="0" rIns="0" bIns="0"/>
          <a:lstStyle>
            <a:lvl1pPr>
              <a:defRPr sz="500" b="0" i="0">
                <a:solidFill>
                  <a:schemeClr val="tx1"/>
                </a:solidFill>
                <a:latin typeface="Arial Narrow"/>
                <a:cs typeface="Arial Narrow"/>
              </a:defRPr>
            </a:lvl1pPr>
          </a:lstStyle>
          <a:p>
            <a:pPr marL="11396">
              <a:lnSpc>
                <a:spcPts val="637"/>
              </a:lnSpc>
            </a:pPr>
            <a:r>
              <a:rPr lang="en-US" smtClean="0"/>
              <a:t>Co</a:t>
            </a:r>
            <a:r>
              <a:rPr lang="en-US" spc="-9" smtClean="0"/>
              <a:t>p</a:t>
            </a:r>
            <a:r>
              <a:rPr lang="en-US" smtClean="0"/>
              <a:t>yri</a:t>
            </a:r>
            <a:r>
              <a:rPr lang="en-US" spc="-4" smtClean="0"/>
              <a:t>g</a:t>
            </a:r>
            <a:r>
              <a:rPr lang="en-US" spc="-9" smtClean="0"/>
              <a:t>h</a:t>
            </a:r>
            <a:r>
              <a:rPr lang="en-US" smtClean="0"/>
              <a:t>t</a:t>
            </a:r>
            <a:r>
              <a:rPr lang="en-US" spc="-22" smtClean="0"/>
              <a:t> </a:t>
            </a:r>
            <a:r>
              <a:rPr lang="en-US" smtClean="0"/>
              <a:t>©</a:t>
            </a:r>
            <a:r>
              <a:rPr lang="en-US" spc="-22" smtClean="0"/>
              <a:t> </a:t>
            </a:r>
            <a:r>
              <a:rPr lang="en-US" smtClean="0"/>
              <a:t>2</a:t>
            </a:r>
            <a:r>
              <a:rPr lang="en-US" spc="-13" smtClean="0"/>
              <a:t>0</a:t>
            </a:r>
            <a:r>
              <a:rPr lang="en-US" spc="-18" smtClean="0"/>
              <a:t>1</a:t>
            </a:r>
            <a:r>
              <a:rPr lang="en-US" smtClean="0"/>
              <a:t>4</a:t>
            </a:r>
            <a:r>
              <a:rPr lang="en-US" spc="-22" smtClean="0"/>
              <a:t> </a:t>
            </a:r>
            <a:r>
              <a:rPr lang="en-US" spc="-13" smtClean="0"/>
              <a:t>K</a:t>
            </a:r>
            <a:r>
              <a:rPr lang="en-US" spc="-31" smtClean="0"/>
              <a:t>-</a:t>
            </a:r>
            <a:r>
              <a:rPr lang="en-US" spc="-22" smtClean="0"/>
              <a:t>1</a:t>
            </a:r>
            <a:r>
              <a:rPr lang="en-US" smtClean="0"/>
              <a:t>2</a:t>
            </a:r>
            <a:r>
              <a:rPr lang="en-US" spc="-22" smtClean="0"/>
              <a:t> </a:t>
            </a:r>
            <a:r>
              <a:rPr lang="en-US" spc="-4" smtClean="0"/>
              <a:t>Blue</a:t>
            </a:r>
            <a:r>
              <a:rPr lang="en-US" smtClean="0"/>
              <a:t>pr</a:t>
            </a:r>
            <a:r>
              <a:rPr lang="en-US" spc="-4" smtClean="0"/>
              <a:t>i</a:t>
            </a:r>
            <a:r>
              <a:rPr lang="en-US" spc="-9" smtClean="0"/>
              <a:t>n</a:t>
            </a:r>
            <a:r>
              <a:rPr lang="en-US" smtClean="0"/>
              <a:t>t.</a:t>
            </a:r>
          </a:p>
          <a:p>
            <a:pPr marL="11396">
              <a:lnSpc>
                <a:spcPts val="637"/>
              </a:lnSpc>
            </a:pPr>
            <a:r>
              <a:rPr lang="en-US" spc="-9" smtClean="0"/>
              <a:t>*</a:t>
            </a:r>
            <a:r>
              <a:rPr lang="en-US" spc="4" smtClean="0"/>
              <a:t>O</a:t>
            </a:r>
            <a:r>
              <a:rPr lang="en-US" smtClean="0"/>
              <a:t>t</a:t>
            </a:r>
            <a:r>
              <a:rPr lang="en-US" spc="-4" smtClean="0"/>
              <a:t>her</a:t>
            </a:r>
            <a:r>
              <a:rPr lang="en-US" spc="-22" smtClean="0"/>
              <a:t> </a:t>
            </a:r>
            <a:r>
              <a:rPr lang="en-US" spc="-4" smtClean="0"/>
              <a:t>na</a:t>
            </a:r>
            <a:r>
              <a:rPr lang="en-US" smtClean="0"/>
              <a:t>mes</a:t>
            </a:r>
            <a:r>
              <a:rPr lang="en-US" spc="-22" smtClean="0"/>
              <a:t> </a:t>
            </a:r>
            <a:r>
              <a:rPr lang="en-US" spc="-4" smtClean="0"/>
              <a:t>a</a:t>
            </a:r>
            <a:r>
              <a:rPr lang="en-US" smtClean="0"/>
              <a:t>nd</a:t>
            </a:r>
            <a:r>
              <a:rPr lang="en-US" spc="-22" smtClean="0"/>
              <a:t> </a:t>
            </a:r>
            <a:r>
              <a:rPr lang="en-US" spc="-4" smtClean="0"/>
              <a:t>bra</a:t>
            </a:r>
            <a:r>
              <a:rPr lang="en-US" smtClean="0"/>
              <a:t>n</a:t>
            </a:r>
            <a:r>
              <a:rPr lang="en-US" spc="-4" smtClean="0"/>
              <a:t>d</a:t>
            </a:r>
            <a:r>
              <a:rPr lang="en-US" smtClean="0"/>
              <a:t>s</a:t>
            </a:r>
            <a:r>
              <a:rPr lang="en-US" spc="-22" smtClean="0"/>
              <a:t> </a:t>
            </a:r>
            <a:r>
              <a:rPr lang="en-US" smtClean="0"/>
              <a:t>m</a:t>
            </a:r>
            <a:r>
              <a:rPr lang="en-US" spc="-9" smtClean="0"/>
              <a:t>a</a:t>
            </a:r>
            <a:r>
              <a:rPr lang="en-US" smtClean="0"/>
              <a:t>y</a:t>
            </a:r>
            <a:r>
              <a:rPr lang="en-US" spc="-22" smtClean="0"/>
              <a:t> </a:t>
            </a:r>
            <a:r>
              <a:rPr lang="en-US" smtClean="0"/>
              <a:t>be</a:t>
            </a:r>
            <a:r>
              <a:rPr lang="en-US" spc="-22" smtClean="0"/>
              <a:t> </a:t>
            </a:r>
            <a:r>
              <a:rPr lang="en-US" spc="4" smtClean="0"/>
              <a:t>c</a:t>
            </a:r>
            <a:r>
              <a:rPr lang="en-US" spc="-4" smtClean="0"/>
              <a:t>lai</a:t>
            </a:r>
            <a:r>
              <a:rPr lang="en-US" smtClean="0"/>
              <a:t>med</a:t>
            </a:r>
            <a:r>
              <a:rPr lang="en-US" spc="-22" smtClean="0"/>
              <a:t> </a:t>
            </a:r>
            <a:r>
              <a:rPr lang="en-US" spc="-4" smtClean="0"/>
              <a:t>a</a:t>
            </a:r>
            <a:r>
              <a:rPr lang="en-US" smtClean="0"/>
              <a:t>s</a:t>
            </a:r>
            <a:r>
              <a:rPr lang="en-US" spc="-22" smtClean="0"/>
              <a:t> </a:t>
            </a:r>
            <a:r>
              <a:rPr lang="en-US" smtClean="0"/>
              <a:t>t</a:t>
            </a:r>
            <a:r>
              <a:rPr lang="en-US" spc="-4" smtClean="0"/>
              <a:t>h</a:t>
            </a:r>
            <a:r>
              <a:rPr lang="en-US" smtClean="0"/>
              <a:t>e</a:t>
            </a:r>
            <a:r>
              <a:rPr lang="en-US" spc="-22" smtClean="0"/>
              <a:t> </a:t>
            </a:r>
            <a:r>
              <a:rPr lang="en-US" smtClean="0"/>
              <a:t>p</a:t>
            </a:r>
            <a:r>
              <a:rPr lang="en-US" spc="-4" smtClean="0"/>
              <a:t>r</a:t>
            </a:r>
            <a:r>
              <a:rPr lang="en-US" smtClean="0"/>
              <a:t>op</a:t>
            </a:r>
            <a:r>
              <a:rPr lang="en-US" spc="-4" smtClean="0"/>
              <a:t>e</a:t>
            </a:r>
            <a:r>
              <a:rPr lang="en-US" spc="4" smtClean="0"/>
              <a:t>r</a:t>
            </a:r>
            <a:r>
              <a:rPr lang="en-US" spc="9" smtClean="0"/>
              <a:t>t</a:t>
            </a:r>
            <a:r>
              <a:rPr lang="en-US" smtClean="0"/>
              <a:t>y</a:t>
            </a:r>
            <a:r>
              <a:rPr lang="en-US" spc="-22" smtClean="0"/>
              <a:t> </a:t>
            </a:r>
            <a:r>
              <a:rPr lang="en-US" spc="-4" smtClean="0"/>
              <a:t>o</a:t>
            </a:r>
            <a:r>
              <a:rPr lang="en-US" smtClean="0"/>
              <a:t>f</a:t>
            </a:r>
            <a:r>
              <a:rPr lang="en-US" spc="-22" smtClean="0"/>
              <a:t> </a:t>
            </a:r>
            <a:r>
              <a:rPr lang="en-US" spc="-4" smtClean="0"/>
              <a:t>o</a:t>
            </a:r>
            <a:r>
              <a:rPr lang="en-US" smtClean="0"/>
              <a:t>t</a:t>
            </a:r>
            <a:r>
              <a:rPr lang="en-US" spc="-4" smtClean="0"/>
              <a:t>her</a:t>
            </a:r>
            <a:r>
              <a:rPr lang="en-US" smtClean="0"/>
              <a:t>s</a:t>
            </a:r>
            <a:endParaRPr lang="en-US" dirty="0"/>
          </a:p>
        </p:txBody>
      </p:sp>
      <p:sp>
        <p:nvSpPr>
          <p:cNvPr id="6" name="Holder 6"/>
          <p:cNvSpPr>
            <a:spLocks noGrp="1"/>
          </p:cNvSpPr>
          <p:nvPr>
            <p:ph type="dt" sz="half" idx="6"/>
          </p:nvPr>
        </p:nvSpPr>
        <p:spPr/>
        <p:txBody>
          <a:bodyPr lIns="0" tIns="0" rIns="0" bIns="0"/>
          <a:lstStyle>
            <a:lvl1pPr>
              <a:defRPr sz="600" b="1" i="0">
                <a:solidFill>
                  <a:srgbClr val="5B5A59"/>
                </a:solidFill>
                <a:latin typeface="Verdana"/>
                <a:cs typeface="Verdana"/>
              </a:defRPr>
            </a:lvl1pPr>
          </a:lstStyle>
          <a:p>
            <a:pPr marL="11396"/>
            <a:r>
              <a:rPr lang="en-US" spc="-4" smtClean="0"/>
              <a:t>www.k12blueprint.com</a:t>
            </a:r>
            <a:endParaRPr lang="en-US" spc="-4" dirty="0"/>
          </a:p>
        </p:txBody>
      </p:sp>
      <p:sp>
        <p:nvSpPr>
          <p:cNvPr id="7" name="Holder 7"/>
          <p:cNvSpPr>
            <a:spLocks noGrp="1"/>
          </p:cNvSpPr>
          <p:nvPr>
            <p:ph type="sldNum" sz="quarter" idx="7"/>
          </p:nvPr>
        </p:nvSpPr>
        <p:spPr>
          <a:xfrm>
            <a:off x="6583680" y="6377940"/>
            <a:ext cx="2103120" cy="369332"/>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0095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99584" y="986085"/>
            <a:ext cx="7744834" cy="446276"/>
          </a:xfrm>
        </p:spPr>
        <p:txBody>
          <a:bodyPr lIns="0" tIns="0" rIns="0" bIns="0"/>
          <a:lstStyle>
            <a:lvl1pPr>
              <a:defRPr sz="2900" b="1" i="0">
                <a:solidFill>
                  <a:srgbClr val="443947"/>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defRPr sz="500" b="0" i="0">
                <a:solidFill>
                  <a:schemeClr val="tx1"/>
                </a:solidFill>
                <a:latin typeface="Arial Narrow"/>
                <a:cs typeface="Arial Narrow"/>
              </a:defRPr>
            </a:lvl1pPr>
          </a:lstStyle>
          <a:p>
            <a:pPr marL="11396">
              <a:lnSpc>
                <a:spcPts val="637"/>
              </a:lnSpc>
            </a:pPr>
            <a:r>
              <a:rPr lang="en-US" smtClean="0"/>
              <a:t>Co</a:t>
            </a:r>
            <a:r>
              <a:rPr lang="en-US" spc="-9" smtClean="0"/>
              <a:t>p</a:t>
            </a:r>
            <a:r>
              <a:rPr lang="en-US" smtClean="0"/>
              <a:t>yri</a:t>
            </a:r>
            <a:r>
              <a:rPr lang="en-US" spc="-4" smtClean="0"/>
              <a:t>g</a:t>
            </a:r>
            <a:r>
              <a:rPr lang="en-US" spc="-9" smtClean="0"/>
              <a:t>h</a:t>
            </a:r>
            <a:r>
              <a:rPr lang="en-US" smtClean="0"/>
              <a:t>t</a:t>
            </a:r>
            <a:r>
              <a:rPr lang="en-US" spc="-22" smtClean="0"/>
              <a:t> </a:t>
            </a:r>
            <a:r>
              <a:rPr lang="en-US" smtClean="0"/>
              <a:t>©</a:t>
            </a:r>
            <a:r>
              <a:rPr lang="en-US" spc="-22" smtClean="0"/>
              <a:t> </a:t>
            </a:r>
            <a:r>
              <a:rPr lang="en-US" smtClean="0"/>
              <a:t>2</a:t>
            </a:r>
            <a:r>
              <a:rPr lang="en-US" spc="-13" smtClean="0"/>
              <a:t>0</a:t>
            </a:r>
            <a:r>
              <a:rPr lang="en-US" spc="-18" smtClean="0"/>
              <a:t>1</a:t>
            </a:r>
            <a:r>
              <a:rPr lang="en-US" smtClean="0"/>
              <a:t>4</a:t>
            </a:r>
            <a:r>
              <a:rPr lang="en-US" spc="-22" smtClean="0"/>
              <a:t> </a:t>
            </a:r>
            <a:r>
              <a:rPr lang="en-US" spc="-13" smtClean="0"/>
              <a:t>K</a:t>
            </a:r>
            <a:r>
              <a:rPr lang="en-US" spc="-31" smtClean="0"/>
              <a:t>-</a:t>
            </a:r>
            <a:r>
              <a:rPr lang="en-US" spc="-22" smtClean="0"/>
              <a:t>1</a:t>
            </a:r>
            <a:r>
              <a:rPr lang="en-US" smtClean="0"/>
              <a:t>2</a:t>
            </a:r>
            <a:r>
              <a:rPr lang="en-US" spc="-22" smtClean="0"/>
              <a:t> </a:t>
            </a:r>
            <a:r>
              <a:rPr lang="en-US" spc="-4" smtClean="0"/>
              <a:t>Blue</a:t>
            </a:r>
            <a:r>
              <a:rPr lang="en-US" smtClean="0"/>
              <a:t>pr</a:t>
            </a:r>
            <a:r>
              <a:rPr lang="en-US" spc="-4" smtClean="0"/>
              <a:t>i</a:t>
            </a:r>
            <a:r>
              <a:rPr lang="en-US" spc="-9" smtClean="0"/>
              <a:t>n</a:t>
            </a:r>
            <a:r>
              <a:rPr lang="en-US" smtClean="0"/>
              <a:t>t.</a:t>
            </a:r>
          </a:p>
          <a:p>
            <a:pPr marL="11396">
              <a:lnSpc>
                <a:spcPts val="637"/>
              </a:lnSpc>
            </a:pPr>
            <a:r>
              <a:rPr lang="en-US" spc="-9" smtClean="0"/>
              <a:t>*</a:t>
            </a:r>
            <a:r>
              <a:rPr lang="en-US" spc="4" smtClean="0"/>
              <a:t>O</a:t>
            </a:r>
            <a:r>
              <a:rPr lang="en-US" smtClean="0"/>
              <a:t>t</a:t>
            </a:r>
            <a:r>
              <a:rPr lang="en-US" spc="-4" smtClean="0"/>
              <a:t>her</a:t>
            </a:r>
            <a:r>
              <a:rPr lang="en-US" spc="-22" smtClean="0"/>
              <a:t> </a:t>
            </a:r>
            <a:r>
              <a:rPr lang="en-US" spc="-4" smtClean="0"/>
              <a:t>na</a:t>
            </a:r>
            <a:r>
              <a:rPr lang="en-US" smtClean="0"/>
              <a:t>mes</a:t>
            </a:r>
            <a:r>
              <a:rPr lang="en-US" spc="-22" smtClean="0"/>
              <a:t> </a:t>
            </a:r>
            <a:r>
              <a:rPr lang="en-US" spc="-4" smtClean="0"/>
              <a:t>a</a:t>
            </a:r>
            <a:r>
              <a:rPr lang="en-US" smtClean="0"/>
              <a:t>nd</a:t>
            </a:r>
            <a:r>
              <a:rPr lang="en-US" spc="-22" smtClean="0"/>
              <a:t> </a:t>
            </a:r>
            <a:r>
              <a:rPr lang="en-US" spc="-4" smtClean="0"/>
              <a:t>bra</a:t>
            </a:r>
            <a:r>
              <a:rPr lang="en-US" smtClean="0"/>
              <a:t>n</a:t>
            </a:r>
            <a:r>
              <a:rPr lang="en-US" spc="-4" smtClean="0"/>
              <a:t>d</a:t>
            </a:r>
            <a:r>
              <a:rPr lang="en-US" smtClean="0"/>
              <a:t>s</a:t>
            </a:r>
            <a:r>
              <a:rPr lang="en-US" spc="-22" smtClean="0"/>
              <a:t> </a:t>
            </a:r>
            <a:r>
              <a:rPr lang="en-US" smtClean="0"/>
              <a:t>m</a:t>
            </a:r>
            <a:r>
              <a:rPr lang="en-US" spc="-9" smtClean="0"/>
              <a:t>a</a:t>
            </a:r>
            <a:r>
              <a:rPr lang="en-US" smtClean="0"/>
              <a:t>y</a:t>
            </a:r>
            <a:r>
              <a:rPr lang="en-US" spc="-22" smtClean="0"/>
              <a:t> </a:t>
            </a:r>
            <a:r>
              <a:rPr lang="en-US" smtClean="0"/>
              <a:t>be</a:t>
            </a:r>
            <a:r>
              <a:rPr lang="en-US" spc="-22" smtClean="0"/>
              <a:t> </a:t>
            </a:r>
            <a:r>
              <a:rPr lang="en-US" spc="4" smtClean="0"/>
              <a:t>c</a:t>
            </a:r>
            <a:r>
              <a:rPr lang="en-US" spc="-4" smtClean="0"/>
              <a:t>lai</a:t>
            </a:r>
            <a:r>
              <a:rPr lang="en-US" smtClean="0"/>
              <a:t>med</a:t>
            </a:r>
            <a:r>
              <a:rPr lang="en-US" spc="-22" smtClean="0"/>
              <a:t> </a:t>
            </a:r>
            <a:r>
              <a:rPr lang="en-US" spc="-4" smtClean="0"/>
              <a:t>a</a:t>
            </a:r>
            <a:r>
              <a:rPr lang="en-US" smtClean="0"/>
              <a:t>s</a:t>
            </a:r>
            <a:r>
              <a:rPr lang="en-US" spc="-22" smtClean="0"/>
              <a:t> </a:t>
            </a:r>
            <a:r>
              <a:rPr lang="en-US" smtClean="0"/>
              <a:t>t</a:t>
            </a:r>
            <a:r>
              <a:rPr lang="en-US" spc="-4" smtClean="0"/>
              <a:t>h</a:t>
            </a:r>
            <a:r>
              <a:rPr lang="en-US" smtClean="0"/>
              <a:t>e</a:t>
            </a:r>
            <a:r>
              <a:rPr lang="en-US" spc="-22" smtClean="0"/>
              <a:t> </a:t>
            </a:r>
            <a:r>
              <a:rPr lang="en-US" smtClean="0"/>
              <a:t>p</a:t>
            </a:r>
            <a:r>
              <a:rPr lang="en-US" spc="-4" smtClean="0"/>
              <a:t>r</a:t>
            </a:r>
            <a:r>
              <a:rPr lang="en-US" smtClean="0"/>
              <a:t>op</a:t>
            </a:r>
            <a:r>
              <a:rPr lang="en-US" spc="-4" smtClean="0"/>
              <a:t>e</a:t>
            </a:r>
            <a:r>
              <a:rPr lang="en-US" spc="4" smtClean="0"/>
              <a:t>r</a:t>
            </a:r>
            <a:r>
              <a:rPr lang="en-US" spc="9" smtClean="0"/>
              <a:t>t</a:t>
            </a:r>
            <a:r>
              <a:rPr lang="en-US" smtClean="0"/>
              <a:t>y</a:t>
            </a:r>
            <a:r>
              <a:rPr lang="en-US" spc="-22" smtClean="0"/>
              <a:t> </a:t>
            </a:r>
            <a:r>
              <a:rPr lang="en-US" spc="-4" smtClean="0"/>
              <a:t>o</a:t>
            </a:r>
            <a:r>
              <a:rPr lang="en-US" smtClean="0"/>
              <a:t>f</a:t>
            </a:r>
            <a:r>
              <a:rPr lang="en-US" spc="-22" smtClean="0"/>
              <a:t> </a:t>
            </a:r>
            <a:r>
              <a:rPr lang="en-US" spc="-4" smtClean="0"/>
              <a:t>o</a:t>
            </a:r>
            <a:r>
              <a:rPr lang="en-US" smtClean="0"/>
              <a:t>t</a:t>
            </a:r>
            <a:r>
              <a:rPr lang="en-US" spc="-4" smtClean="0"/>
              <a:t>her</a:t>
            </a:r>
            <a:r>
              <a:rPr lang="en-US" smtClean="0"/>
              <a:t>s</a:t>
            </a:r>
            <a:endParaRPr lang="en-US" dirty="0"/>
          </a:p>
        </p:txBody>
      </p:sp>
      <p:sp>
        <p:nvSpPr>
          <p:cNvPr id="4" name="Holder 4"/>
          <p:cNvSpPr>
            <a:spLocks noGrp="1"/>
          </p:cNvSpPr>
          <p:nvPr>
            <p:ph type="dt" sz="half" idx="6"/>
          </p:nvPr>
        </p:nvSpPr>
        <p:spPr/>
        <p:txBody>
          <a:bodyPr lIns="0" tIns="0" rIns="0" bIns="0"/>
          <a:lstStyle>
            <a:lvl1pPr>
              <a:defRPr sz="600" b="1" i="0">
                <a:solidFill>
                  <a:srgbClr val="5B5A59"/>
                </a:solidFill>
                <a:latin typeface="Verdana"/>
                <a:cs typeface="Verdana"/>
              </a:defRPr>
            </a:lvl1pPr>
          </a:lstStyle>
          <a:p>
            <a:pPr marL="11396"/>
            <a:r>
              <a:rPr lang="en-US" spc="-4" smtClean="0"/>
              <a:t>www.k12blueprint.com</a:t>
            </a:r>
            <a:endParaRPr lang="en-US" spc="-4" dirty="0"/>
          </a:p>
        </p:txBody>
      </p:sp>
      <p:sp>
        <p:nvSpPr>
          <p:cNvPr id="5" name="Holder 5"/>
          <p:cNvSpPr>
            <a:spLocks noGrp="1"/>
          </p:cNvSpPr>
          <p:nvPr>
            <p:ph type="sldNum" sz="quarter" idx="7"/>
          </p:nvPr>
        </p:nvSpPr>
        <p:spPr>
          <a:xfrm>
            <a:off x="6583680" y="6377940"/>
            <a:ext cx="2103120" cy="369332"/>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247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69087"/>
            <a:ext cx="9144000" cy="5532276"/>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500" b="0" i="0">
                <a:solidFill>
                  <a:schemeClr val="tx1"/>
                </a:solidFill>
                <a:latin typeface="Arial Narrow"/>
                <a:cs typeface="Arial Narrow"/>
              </a:defRPr>
            </a:lvl1pPr>
          </a:lstStyle>
          <a:p>
            <a:pPr marL="11396">
              <a:lnSpc>
                <a:spcPts val="637"/>
              </a:lnSpc>
            </a:pPr>
            <a:r>
              <a:rPr lang="en-US" smtClean="0"/>
              <a:t>Co</a:t>
            </a:r>
            <a:r>
              <a:rPr lang="en-US" spc="-9" smtClean="0"/>
              <a:t>p</a:t>
            </a:r>
            <a:r>
              <a:rPr lang="en-US" smtClean="0"/>
              <a:t>yri</a:t>
            </a:r>
            <a:r>
              <a:rPr lang="en-US" spc="-4" smtClean="0"/>
              <a:t>g</a:t>
            </a:r>
            <a:r>
              <a:rPr lang="en-US" spc="-9" smtClean="0"/>
              <a:t>h</a:t>
            </a:r>
            <a:r>
              <a:rPr lang="en-US" smtClean="0"/>
              <a:t>t</a:t>
            </a:r>
            <a:r>
              <a:rPr lang="en-US" spc="-22" smtClean="0"/>
              <a:t> </a:t>
            </a:r>
            <a:r>
              <a:rPr lang="en-US" smtClean="0"/>
              <a:t>©</a:t>
            </a:r>
            <a:r>
              <a:rPr lang="en-US" spc="-22" smtClean="0"/>
              <a:t> </a:t>
            </a:r>
            <a:r>
              <a:rPr lang="en-US" smtClean="0"/>
              <a:t>2</a:t>
            </a:r>
            <a:r>
              <a:rPr lang="en-US" spc="-13" smtClean="0"/>
              <a:t>0</a:t>
            </a:r>
            <a:r>
              <a:rPr lang="en-US" spc="-18" smtClean="0"/>
              <a:t>1</a:t>
            </a:r>
            <a:r>
              <a:rPr lang="en-US" smtClean="0"/>
              <a:t>4</a:t>
            </a:r>
            <a:r>
              <a:rPr lang="en-US" spc="-22" smtClean="0"/>
              <a:t> </a:t>
            </a:r>
            <a:r>
              <a:rPr lang="en-US" spc="-13" smtClean="0"/>
              <a:t>K</a:t>
            </a:r>
            <a:r>
              <a:rPr lang="en-US" spc="-31" smtClean="0"/>
              <a:t>-</a:t>
            </a:r>
            <a:r>
              <a:rPr lang="en-US" spc="-22" smtClean="0"/>
              <a:t>1</a:t>
            </a:r>
            <a:r>
              <a:rPr lang="en-US" smtClean="0"/>
              <a:t>2</a:t>
            </a:r>
            <a:r>
              <a:rPr lang="en-US" spc="-22" smtClean="0"/>
              <a:t> </a:t>
            </a:r>
            <a:r>
              <a:rPr lang="en-US" spc="-4" smtClean="0"/>
              <a:t>Blue</a:t>
            </a:r>
            <a:r>
              <a:rPr lang="en-US" smtClean="0"/>
              <a:t>pr</a:t>
            </a:r>
            <a:r>
              <a:rPr lang="en-US" spc="-4" smtClean="0"/>
              <a:t>i</a:t>
            </a:r>
            <a:r>
              <a:rPr lang="en-US" spc="-9" smtClean="0"/>
              <a:t>n</a:t>
            </a:r>
            <a:r>
              <a:rPr lang="en-US" smtClean="0"/>
              <a:t>t.</a:t>
            </a:r>
          </a:p>
          <a:p>
            <a:pPr marL="11396">
              <a:lnSpc>
                <a:spcPts val="637"/>
              </a:lnSpc>
            </a:pPr>
            <a:r>
              <a:rPr lang="en-US" spc="-9" smtClean="0"/>
              <a:t>*</a:t>
            </a:r>
            <a:r>
              <a:rPr lang="en-US" spc="4" smtClean="0"/>
              <a:t>O</a:t>
            </a:r>
            <a:r>
              <a:rPr lang="en-US" smtClean="0"/>
              <a:t>t</a:t>
            </a:r>
            <a:r>
              <a:rPr lang="en-US" spc="-4" smtClean="0"/>
              <a:t>her</a:t>
            </a:r>
            <a:r>
              <a:rPr lang="en-US" spc="-22" smtClean="0"/>
              <a:t> </a:t>
            </a:r>
            <a:r>
              <a:rPr lang="en-US" spc="-4" smtClean="0"/>
              <a:t>na</a:t>
            </a:r>
            <a:r>
              <a:rPr lang="en-US" smtClean="0"/>
              <a:t>mes</a:t>
            </a:r>
            <a:r>
              <a:rPr lang="en-US" spc="-22" smtClean="0"/>
              <a:t> </a:t>
            </a:r>
            <a:r>
              <a:rPr lang="en-US" spc="-4" smtClean="0"/>
              <a:t>a</a:t>
            </a:r>
            <a:r>
              <a:rPr lang="en-US" smtClean="0"/>
              <a:t>nd</a:t>
            </a:r>
            <a:r>
              <a:rPr lang="en-US" spc="-22" smtClean="0"/>
              <a:t> </a:t>
            </a:r>
            <a:r>
              <a:rPr lang="en-US" spc="-4" smtClean="0"/>
              <a:t>bra</a:t>
            </a:r>
            <a:r>
              <a:rPr lang="en-US" smtClean="0"/>
              <a:t>n</a:t>
            </a:r>
            <a:r>
              <a:rPr lang="en-US" spc="-4" smtClean="0"/>
              <a:t>d</a:t>
            </a:r>
            <a:r>
              <a:rPr lang="en-US" smtClean="0"/>
              <a:t>s</a:t>
            </a:r>
            <a:r>
              <a:rPr lang="en-US" spc="-22" smtClean="0"/>
              <a:t> </a:t>
            </a:r>
            <a:r>
              <a:rPr lang="en-US" smtClean="0"/>
              <a:t>m</a:t>
            </a:r>
            <a:r>
              <a:rPr lang="en-US" spc="-9" smtClean="0"/>
              <a:t>a</a:t>
            </a:r>
            <a:r>
              <a:rPr lang="en-US" smtClean="0"/>
              <a:t>y</a:t>
            </a:r>
            <a:r>
              <a:rPr lang="en-US" spc="-22" smtClean="0"/>
              <a:t> </a:t>
            </a:r>
            <a:r>
              <a:rPr lang="en-US" smtClean="0"/>
              <a:t>be</a:t>
            </a:r>
            <a:r>
              <a:rPr lang="en-US" spc="-22" smtClean="0"/>
              <a:t> </a:t>
            </a:r>
            <a:r>
              <a:rPr lang="en-US" spc="4" smtClean="0"/>
              <a:t>c</a:t>
            </a:r>
            <a:r>
              <a:rPr lang="en-US" spc="-4" smtClean="0"/>
              <a:t>lai</a:t>
            </a:r>
            <a:r>
              <a:rPr lang="en-US" smtClean="0"/>
              <a:t>med</a:t>
            </a:r>
            <a:r>
              <a:rPr lang="en-US" spc="-22" smtClean="0"/>
              <a:t> </a:t>
            </a:r>
            <a:r>
              <a:rPr lang="en-US" spc="-4" smtClean="0"/>
              <a:t>a</a:t>
            </a:r>
            <a:r>
              <a:rPr lang="en-US" smtClean="0"/>
              <a:t>s</a:t>
            </a:r>
            <a:r>
              <a:rPr lang="en-US" spc="-22" smtClean="0"/>
              <a:t> </a:t>
            </a:r>
            <a:r>
              <a:rPr lang="en-US" smtClean="0"/>
              <a:t>t</a:t>
            </a:r>
            <a:r>
              <a:rPr lang="en-US" spc="-4" smtClean="0"/>
              <a:t>h</a:t>
            </a:r>
            <a:r>
              <a:rPr lang="en-US" smtClean="0"/>
              <a:t>e</a:t>
            </a:r>
            <a:r>
              <a:rPr lang="en-US" spc="-22" smtClean="0"/>
              <a:t> </a:t>
            </a:r>
            <a:r>
              <a:rPr lang="en-US" smtClean="0"/>
              <a:t>p</a:t>
            </a:r>
            <a:r>
              <a:rPr lang="en-US" spc="-4" smtClean="0"/>
              <a:t>r</a:t>
            </a:r>
            <a:r>
              <a:rPr lang="en-US" smtClean="0"/>
              <a:t>op</a:t>
            </a:r>
            <a:r>
              <a:rPr lang="en-US" spc="-4" smtClean="0"/>
              <a:t>e</a:t>
            </a:r>
            <a:r>
              <a:rPr lang="en-US" spc="4" smtClean="0"/>
              <a:t>r</a:t>
            </a:r>
            <a:r>
              <a:rPr lang="en-US" spc="9" smtClean="0"/>
              <a:t>t</a:t>
            </a:r>
            <a:r>
              <a:rPr lang="en-US" smtClean="0"/>
              <a:t>y</a:t>
            </a:r>
            <a:r>
              <a:rPr lang="en-US" spc="-22" smtClean="0"/>
              <a:t> </a:t>
            </a:r>
            <a:r>
              <a:rPr lang="en-US" spc="-4" smtClean="0"/>
              <a:t>o</a:t>
            </a:r>
            <a:r>
              <a:rPr lang="en-US" smtClean="0"/>
              <a:t>f</a:t>
            </a:r>
            <a:r>
              <a:rPr lang="en-US" spc="-22" smtClean="0"/>
              <a:t> </a:t>
            </a:r>
            <a:r>
              <a:rPr lang="en-US" spc="-4" smtClean="0"/>
              <a:t>o</a:t>
            </a:r>
            <a:r>
              <a:rPr lang="en-US" smtClean="0"/>
              <a:t>t</a:t>
            </a:r>
            <a:r>
              <a:rPr lang="en-US" spc="-4" smtClean="0"/>
              <a:t>her</a:t>
            </a:r>
            <a:r>
              <a:rPr lang="en-US" smtClean="0"/>
              <a:t>s</a:t>
            </a:r>
            <a:endParaRPr lang="en-US" dirty="0"/>
          </a:p>
        </p:txBody>
      </p:sp>
      <p:sp>
        <p:nvSpPr>
          <p:cNvPr id="3" name="Holder 3"/>
          <p:cNvSpPr>
            <a:spLocks noGrp="1"/>
          </p:cNvSpPr>
          <p:nvPr>
            <p:ph type="dt" sz="half" idx="6"/>
          </p:nvPr>
        </p:nvSpPr>
        <p:spPr/>
        <p:txBody>
          <a:bodyPr lIns="0" tIns="0" rIns="0" bIns="0"/>
          <a:lstStyle>
            <a:lvl1pPr>
              <a:defRPr sz="600" b="1" i="0">
                <a:solidFill>
                  <a:srgbClr val="5B5A59"/>
                </a:solidFill>
                <a:latin typeface="Verdana"/>
                <a:cs typeface="Verdana"/>
              </a:defRPr>
            </a:lvl1pPr>
          </a:lstStyle>
          <a:p>
            <a:pPr marL="11396"/>
            <a:r>
              <a:rPr lang="en-US" spc="-4" smtClean="0"/>
              <a:t>www.k12blueprint.com</a:t>
            </a:r>
            <a:endParaRPr lang="en-US" spc="-4" dirty="0"/>
          </a:p>
        </p:txBody>
      </p:sp>
      <p:sp>
        <p:nvSpPr>
          <p:cNvPr id="4" name="Holder 4"/>
          <p:cNvSpPr>
            <a:spLocks noGrp="1"/>
          </p:cNvSpPr>
          <p:nvPr>
            <p:ph type="sldNum" sz="quarter" idx="7"/>
          </p:nvPr>
        </p:nvSpPr>
        <p:spPr>
          <a:xfrm>
            <a:off x="6583680" y="6377940"/>
            <a:ext cx="2103120" cy="369332"/>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364896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69087"/>
            <a:ext cx="9144000" cy="26244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699583" y="986085"/>
            <a:ext cx="7744834" cy="492443"/>
          </a:xfrm>
          <a:prstGeom prst="rect">
            <a:avLst/>
          </a:prstGeom>
        </p:spPr>
        <p:txBody>
          <a:bodyPr wrap="square" lIns="0" tIns="0" rIns="0" bIns="0">
            <a:spAutoFit/>
          </a:bodyPr>
          <a:lstStyle>
            <a:lvl1pPr>
              <a:defRPr sz="3200" b="1" i="0">
                <a:solidFill>
                  <a:srgbClr val="443947"/>
                </a:solidFill>
                <a:latin typeface="Verdana"/>
                <a:cs typeface="Verdana"/>
              </a:defRPr>
            </a:lvl1pPr>
          </a:lstStyle>
          <a:p>
            <a:endParaRPr/>
          </a:p>
        </p:txBody>
      </p:sp>
      <p:sp>
        <p:nvSpPr>
          <p:cNvPr id="3" name="Holder 3"/>
          <p:cNvSpPr>
            <a:spLocks noGrp="1"/>
          </p:cNvSpPr>
          <p:nvPr>
            <p:ph type="body" idx="1"/>
          </p:nvPr>
        </p:nvSpPr>
        <p:spPr>
          <a:xfrm>
            <a:off x="1212273" y="1701875"/>
            <a:ext cx="6719455" cy="276999"/>
          </a:xfrm>
          <a:prstGeom prst="rect">
            <a:avLst/>
          </a:prstGeom>
        </p:spPr>
        <p:txBody>
          <a:bodyPr wrap="square" lIns="0" tIns="0" rIns="0" bIns="0">
            <a:spAutoFit/>
          </a:bodyPr>
          <a:lstStyle>
            <a:lvl1pPr>
              <a:defRPr sz="1800" b="0" i="0">
                <a:solidFill>
                  <a:srgbClr val="443947"/>
                </a:solidFill>
                <a:latin typeface="Verdana"/>
                <a:cs typeface="Verdana"/>
              </a:defRPr>
            </a:lvl1pPr>
          </a:lstStyle>
          <a:p>
            <a:endParaRPr/>
          </a:p>
        </p:txBody>
      </p:sp>
      <p:sp>
        <p:nvSpPr>
          <p:cNvPr id="4" name="Holder 4"/>
          <p:cNvSpPr>
            <a:spLocks noGrp="1"/>
          </p:cNvSpPr>
          <p:nvPr>
            <p:ph type="ftr" sz="quarter" idx="5"/>
          </p:nvPr>
        </p:nvSpPr>
        <p:spPr>
          <a:xfrm>
            <a:off x="616527" y="6347866"/>
            <a:ext cx="1691409" cy="168648"/>
          </a:xfrm>
          <a:prstGeom prst="rect">
            <a:avLst/>
          </a:prstGeom>
        </p:spPr>
        <p:txBody>
          <a:bodyPr wrap="square" lIns="0" tIns="0" rIns="0" bIns="0">
            <a:spAutoFit/>
          </a:bodyPr>
          <a:lstStyle>
            <a:lvl1pPr>
              <a:defRPr sz="500" b="0" i="0">
                <a:solidFill>
                  <a:schemeClr val="tx1"/>
                </a:solidFill>
                <a:latin typeface="Arial Narrow"/>
                <a:cs typeface="Arial Narrow"/>
              </a:defRPr>
            </a:lvl1pPr>
          </a:lstStyle>
          <a:p>
            <a:pPr marL="11397">
              <a:lnSpc>
                <a:spcPts val="637"/>
              </a:lnSpc>
            </a:pPr>
            <a:r>
              <a:rPr lang="en-US" smtClean="0"/>
              <a:t>Co</a:t>
            </a:r>
            <a:r>
              <a:rPr lang="en-US" spc="-9" smtClean="0"/>
              <a:t>p</a:t>
            </a:r>
            <a:r>
              <a:rPr lang="en-US" smtClean="0"/>
              <a:t>yri</a:t>
            </a:r>
            <a:r>
              <a:rPr lang="en-US" spc="-4" smtClean="0"/>
              <a:t>g</a:t>
            </a:r>
            <a:r>
              <a:rPr lang="en-US" spc="-9" smtClean="0"/>
              <a:t>h</a:t>
            </a:r>
            <a:r>
              <a:rPr lang="en-US" smtClean="0"/>
              <a:t>t</a:t>
            </a:r>
            <a:r>
              <a:rPr lang="en-US" spc="-22" smtClean="0"/>
              <a:t> </a:t>
            </a:r>
            <a:r>
              <a:rPr lang="en-US" smtClean="0"/>
              <a:t>©</a:t>
            </a:r>
            <a:r>
              <a:rPr lang="en-US" spc="-22" smtClean="0"/>
              <a:t> </a:t>
            </a:r>
            <a:r>
              <a:rPr lang="en-US" smtClean="0"/>
              <a:t>2</a:t>
            </a:r>
            <a:r>
              <a:rPr lang="en-US" spc="-13" smtClean="0"/>
              <a:t>0</a:t>
            </a:r>
            <a:r>
              <a:rPr lang="en-US" spc="-18" smtClean="0"/>
              <a:t>1</a:t>
            </a:r>
            <a:r>
              <a:rPr lang="en-US" smtClean="0"/>
              <a:t>4</a:t>
            </a:r>
            <a:r>
              <a:rPr lang="en-US" spc="-22" smtClean="0"/>
              <a:t> </a:t>
            </a:r>
            <a:r>
              <a:rPr lang="en-US" spc="-13" smtClean="0"/>
              <a:t>K</a:t>
            </a:r>
            <a:r>
              <a:rPr lang="en-US" spc="-31" smtClean="0"/>
              <a:t>-</a:t>
            </a:r>
            <a:r>
              <a:rPr lang="en-US" spc="-22" smtClean="0"/>
              <a:t>1</a:t>
            </a:r>
            <a:r>
              <a:rPr lang="en-US" smtClean="0"/>
              <a:t>2</a:t>
            </a:r>
            <a:r>
              <a:rPr lang="en-US" spc="-22" smtClean="0"/>
              <a:t> </a:t>
            </a:r>
            <a:r>
              <a:rPr lang="en-US" spc="-4" smtClean="0"/>
              <a:t>Blue</a:t>
            </a:r>
            <a:r>
              <a:rPr lang="en-US" smtClean="0"/>
              <a:t>pr</a:t>
            </a:r>
            <a:r>
              <a:rPr lang="en-US" spc="-4" smtClean="0"/>
              <a:t>i</a:t>
            </a:r>
            <a:r>
              <a:rPr lang="en-US" spc="-9" smtClean="0"/>
              <a:t>n</a:t>
            </a:r>
            <a:r>
              <a:rPr lang="en-US" smtClean="0"/>
              <a:t>t.</a:t>
            </a:r>
          </a:p>
          <a:p>
            <a:pPr marL="11397">
              <a:lnSpc>
                <a:spcPts val="637"/>
              </a:lnSpc>
            </a:pPr>
            <a:r>
              <a:rPr lang="en-US" spc="-9" smtClean="0"/>
              <a:t>*</a:t>
            </a:r>
            <a:r>
              <a:rPr lang="en-US" spc="4" smtClean="0"/>
              <a:t>O</a:t>
            </a:r>
            <a:r>
              <a:rPr lang="en-US" smtClean="0"/>
              <a:t>t</a:t>
            </a:r>
            <a:r>
              <a:rPr lang="en-US" spc="-4" smtClean="0"/>
              <a:t>her</a:t>
            </a:r>
            <a:r>
              <a:rPr lang="en-US" spc="-22" smtClean="0"/>
              <a:t> </a:t>
            </a:r>
            <a:r>
              <a:rPr lang="en-US" spc="-4" smtClean="0"/>
              <a:t>na</a:t>
            </a:r>
            <a:r>
              <a:rPr lang="en-US" smtClean="0"/>
              <a:t>mes</a:t>
            </a:r>
            <a:r>
              <a:rPr lang="en-US" spc="-22" smtClean="0"/>
              <a:t> </a:t>
            </a:r>
            <a:r>
              <a:rPr lang="en-US" spc="-4" smtClean="0"/>
              <a:t>a</a:t>
            </a:r>
            <a:r>
              <a:rPr lang="en-US" smtClean="0"/>
              <a:t>nd</a:t>
            </a:r>
            <a:r>
              <a:rPr lang="en-US" spc="-22" smtClean="0"/>
              <a:t> </a:t>
            </a:r>
            <a:r>
              <a:rPr lang="en-US" spc="-4" smtClean="0"/>
              <a:t>bra</a:t>
            </a:r>
            <a:r>
              <a:rPr lang="en-US" smtClean="0"/>
              <a:t>n</a:t>
            </a:r>
            <a:r>
              <a:rPr lang="en-US" spc="-4" smtClean="0"/>
              <a:t>d</a:t>
            </a:r>
            <a:r>
              <a:rPr lang="en-US" smtClean="0"/>
              <a:t>s</a:t>
            </a:r>
            <a:r>
              <a:rPr lang="en-US" spc="-22" smtClean="0"/>
              <a:t> </a:t>
            </a:r>
            <a:r>
              <a:rPr lang="en-US" smtClean="0"/>
              <a:t>m</a:t>
            </a:r>
            <a:r>
              <a:rPr lang="en-US" spc="-9" smtClean="0"/>
              <a:t>a</a:t>
            </a:r>
            <a:r>
              <a:rPr lang="en-US" smtClean="0"/>
              <a:t>y</a:t>
            </a:r>
            <a:r>
              <a:rPr lang="en-US" spc="-22" smtClean="0"/>
              <a:t> </a:t>
            </a:r>
            <a:r>
              <a:rPr lang="en-US" smtClean="0"/>
              <a:t>be</a:t>
            </a:r>
            <a:r>
              <a:rPr lang="en-US" spc="-22" smtClean="0"/>
              <a:t> </a:t>
            </a:r>
            <a:r>
              <a:rPr lang="en-US" spc="4" smtClean="0"/>
              <a:t>c</a:t>
            </a:r>
            <a:r>
              <a:rPr lang="en-US" spc="-4" smtClean="0"/>
              <a:t>lai</a:t>
            </a:r>
            <a:r>
              <a:rPr lang="en-US" smtClean="0"/>
              <a:t>med</a:t>
            </a:r>
            <a:r>
              <a:rPr lang="en-US" spc="-22" smtClean="0"/>
              <a:t> </a:t>
            </a:r>
            <a:r>
              <a:rPr lang="en-US" spc="-4" smtClean="0"/>
              <a:t>a</a:t>
            </a:r>
            <a:r>
              <a:rPr lang="en-US" smtClean="0"/>
              <a:t>s</a:t>
            </a:r>
            <a:r>
              <a:rPr lang="en-US" spc="-22" smtClean="0"/>
              <a:t> </a:t>
            </a:r>
            <a:r>
              <a:rPr lang="en-US" smtClean="0"/>
              <a:t>t</a:t>
            </a:r>
            <a:r>
              <a:rPr lang="en-US" spc="-4" smtClean="0"/>
              <a:t>h</a:t>
            </a:r>
            <a:r>
              <a:rPr lang="en-US" smtClean="0"/>
              <a:t>e</a:t>
            </a:r>
            <a:r>
              <a:rPr lang="en-US" spc="-22" smtClean="0"/>
              <a:t> </a:t>
            </a:r>
            <a:r>
              <a:rPr lang="en-US" smtClean="0"/>
              <a:t>p</a:t>
            </a:r>
            <a:r>
              <a:rPr lang="en-US" spc="-4" smtClean="0"/>
              <a:t>r</a:t>
            </a:r>
            <a:r>
              <a:rPr lang="en-US" smtClean="0"/>
              <a:t>op</a:t>
            </a:r>
            <a:r>
              <a:rPr lang="en-US" spc="-4" smtClean="0"/>
              <a:t>e</a:t>
            </a:r>
            <a:r>
              <a:rPr lang="en-US" spc="4" smtClean="0"/>
              <a:t>r</a:t>
            </a:r>
            <a:r>
              <a:rPr lang="en-US" spc="9" smtClean="0"/>
              <a:t>t</a:t>
            </a:r>
            <a:r>
              <a:rPr lang="en-US" smtClean="0"/>
              <a:t>y</a:t>
            </a:r>
            <a:r>
              <a:rPr lang="en-US" spc="-22" smtClean="0"/>
              <a:t> </a:t>
            </a:r>
            <a:r>
              <a:rPr lang="en-US" spc="-4" smtClean="0"/>
              <a:t>o</a:t>
            </a:r>
            <a:r>
              <a:rPr lang="en-US" smtClean="0"/>
              <a:t>f</a:t>
            </a:r>
            <a:r>
              <a:rPr lang="en-US" spc="-22" smtClean="0"/>
              <a:t> </a:t>
            </a:r>
            <a:r>
              <a:rPr lang="en-US" spc="-4" smtClean="0"/>
              <a:t>o</a:t>
            </a:r>
            <a:r>
              <a:rPr lang="en-US" smtClean="0"/>
              <a:t>t</a:t>
            </a:r>
            <a:r>
              <a:rPr lang="en-US" spc="-4" smtClean="0"/>
              <a:t>her</a:t>
            </a:r>
            <a:r>
              <a:rPr lang="en-US" smtClean="0"/>
              <a:t>s</a:t>
            </a:r>
            <a:endParaRPr lang="en-US" dirty="0"/>
          </a:p>
        </p:txBody>
      </p:sp>
      <p:sp>
        <p:nvSpPr>
          <p:cNvPr id="5" name="Holder 5"/>
          <p:cNvSpPr>
            <a:spLocks noGrp="1"/>
          </p:cNvSpPr>
          <p:nvPr>
            <p:ph type="dt" sz="half" idx="6"/>
          </p:nvPr>
        </p:nvSpPr>
        <p:spPr>
          <a:xfrm>
            <a:off x="7398790" y="6372356"/>
            <a:ext cx="1090468" cy="92333"/>
          </a:xfrm>
          <a:prstGeom prst="rect">
            <a:avLst/>
          </a:prstGeom>
        </p:spPr>
        <p:txBody>
          <a:bodyPr wrap="square" lIns="0" tIns="0" rIns="0" bIns="0">
            <a:spAutoFit/>
          </a:bodyPr>
          <a:lstStyle>
            <a:lvl1pPr>
              <a:defRPr sz="600" b="1" i="0">
                <a:solidFill>
                  <a:srgbClr val="5B5A59"/>
                </a:solidFill>
                <a:latin typeface="Verdana"/>
                <a:cs typeface="Verdana"/>
              </a:defRPr>
            </a:lvl1pPr>
          </a:lstStyle>
          <a:p>
            <a:pPr marL="11397"/>
            <a:r>
              <a:rPr lang="en-US" spc="-4" smtClean="0"/>
              <a:t>www.k12blueprint.com</a:t>
            </a:r>
            <a:endParaRPr lang="en-US" spc="-4" dirty="0"/>
          </a:p>
        </p:txBody>
      </p:sp>
      <p:sp>
        <p:nvSpPr>
          <p:cNvPr id="6" name="Holder 6"/>
          <p:cNvSpPr>
            <a:spLocks noGrp="1"/>
          </p:cNvSpPr>
          <p:nvPr>
            <p:ph type="sldNum" sz="quarter" idx="7"/>
          </p:nvPr>
        </p:nvSpPr>
        <p:spPr>
          <a:xfrm>
            <a:off x="6583680" y="6377940"/>
            <a:ext cx="2103120" cy="246221"/>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51870824"/>
      </p:ext>
    </p:extLst>
  </p:cSld>
  <p:clrMap bg1="lt1" tx1="dk1" bg2="lt2" tx2="dk2" accent1="accent1" accent2="accent2" accent3="accent3" accent4="accent4" accent5="accent5" accent6="accent6" hlink="hlink" folHlink="folHlink"/>
  <p:sldLayoutIdLst>
    <p:sldLayoutId id="2147483692" r:id="rId1"/>
    <p:sldLayoutId id="2147483687" r:id="rId2"/>
    <p:sldLayoutId id="2147483688" r:id="rId3"/>
    <p:sldLayoutId id="2147483689" r:id="rId4"/>
    <p:sldLayoutId id="2147483690" r:id="rId5"/>
    <p:sldLayoutId id="2147483691" r:id="rId6"/>
  </p:sldLayoutIdLst>
  <p:timing>
    <p:tnLst>
      <p:par>
        <p:cTn xmlns:p14="http://schemas.microsoft.com/office/powerpoint/2010/main" id="1" dur="indefinite" restart="never" nodeType="tmRoot"/>
      </p:par>
    </p:tnLst>
  </p:timing>
  <p:txStyles>
    <p:titleStyle>
      <a:lvl1pPr>
        <a:defRPr>
          <a:latin typeface="+mj-lt"/>
          <a:ea typeface="+mj-ea"/>
          <a:cs typeface="+mj-cs"/>
        </a:defRPr>
      </a:lvl1pPr>
    </p:titleStyle>
    <p:bodyStyle>
      <a:lvl1pPr marL="0">
        <a:defRPr>
          <a:latin typeface="+mn-lt"/>
          <a:ea typeface="+mn-ea"/>
          <a:cs typeface="+mn-cs"/>
        </a:defRPr>
      </a:lvl1pPr>
      <a:lvl2pPr marL="410291">
        <a:defRPr>
          <a:latin typeface="+mn-lt"/>
          <a:ea typeface="+mn-ea"/>
          <a:cs typeface="+mn-cs"/>
        </a:defRPr>
      </a:lvl2pPr>
      <a:lvl3pPr marL="820583">
        <a:defRPr>
          <a:latin typeface="+mn-lt"/>
          <a:ea typeface="+mn-ea"/>
          <a:cs typeface="+mn-cs"/>
        </a:defRPr>
      </a:lvl3pPr>
      <a:lvl4pPr marL="1230874">
        <a:defRPr>
          <a:latin typeface="+mn-lt"/>
          <a:ea typeface="+mn-ea"/>
          <a:cs typeface="+mn-cs"/>
        </a:defRPr>
      </a:lvl4pPr>
      <a:lvl5pPr marL="1641165">
        <a:defRPr>
          <a:latin typeface="+mn-lt"/>
          <a:ea typeface="+mn-ea"/>
          <a:cs typeface="+mn-cs"/>
        </a:defRPr>
      </a:lvl5pPr>
      <a:lvl6pPr marL="2051456">
        <a:defRPr>
          <a:latin typeface="+mn-lt"/>
          <a:ea typeface="+mn-ea"/>
          <a:cs typeface="+mn-cs"/>
        </a:defRPr>
      </a:lvl6pPr>
      <a:lvl7pPr marL="2461748">
        <a:defRPr>
          <a:latin typeface="+mn-lt"/>
          <a:ea typeface="+mn-ea"/>
          <a:cs typeface="+mn-cs"/>
        </a:defRPr>
      </a:lvl7pPr>
      <a:lvl8pPr marL="2872039">
        <a:defRPr>
          <a:latin typeface="+mn-lt"/>
          <a:ea typeface="+mn-ea"/>
          <a:cs typeface="+mn-cs"/>
        </a:defRPr>
      </a:lvl8pPr>
      <a:lvl9pPr marL="3282330">
        <a:defRPr>
          <a:latin typeface="+mn-lt"/>
          <a:ea typeface="+mn-ea"/>
          <a:cs typeface="+mn-cs"/>
        </a:defRPr>
      </a:lvl9pPr>
    </p:bodyStyle>
    <p:otherStyle>
      <a:lvl1pPr marL="0">
        <a:defRPr>
          <a:latin typeface="+mn-lt"/>
          <a:ea typeface="+mn-ea"/>
          <a:cs typeface="+mn-cs"/>
        </a:defRPr>
      </a:lvl1pPr>
      <a:lvl2pPr marL="410291">
        <a:defRPr>
          <a:latin typeface="+mn-lt"/>
          <a:ea typeface="+mn-ea"/>
          <a:cs typeface="+mn-cs"/>
        </a:defRPr>
      </a:lvl2pPr>
      <a:lvl3pPr marL="820583">
        <a:defRPr>
          <a:latin typeface="+mn-lt"/>
          <a:ea typeface="+mn-ea"/>
          <a:cs typeface="+mn-cs"/>
        </a:defRPr>
      </a:lvl3pPr>
      <a:lvl4pPr marL="1230874">
        <a:defRPr>
          <a:latin typeface="+mn-lt"/>
          <a:ea typeface="+mn-ea"/>
          <a:cs typeface="+mn-cs"/>
        </a:defRPr>
      </a:lvl4pPr>
      <a:lvl5pPr marL="1641165">
        <a:defRPr>
          <a:latin typeface="+mn-lt"/>
          <a:ea typeface="+mn-ea"/>
          <a:cs typeface="+mn-cs"/>
        </a:defRPr>
      </a:lvl5pPr>
      <a:lvl6pPr marL="2051456">
        <a:defRPr>
          <a:latin typeface="+mn-lt"/>
          <a:ea typeface="+mn-ea"/>
          <a:cs typeface="+mn-cs"/>
        </a:defRPr>
      </a:lvl6pPr>
      <a:lvl7pPr marL="2461748">
        <a:defRPr>
          <a:latin typeface="+mn-lt"/>
          <a:ea typeface="+mn-ea"/>
          <a:cs typeface="+mn-cs"/>
        </a:defRPr>
      </a:lvl7pPr>
      <a:lvl8pPr marL="2872039">
        <a:defRPr>
          <a:latin typeface="+mn-lt"/>
          <a:ea typeface="+mn-ea"/>
          <a:cs typeface="+mn-cs"/>
        </a:defRPr>
      </a:lvl8pPr>
      <a:lvl9pPr marL="328233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k12blueprin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k12blueprint.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k12blueprint.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hyperlink" Target="http://www.k12blueprint.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k12blueprint.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hyperlink" Target="http://www.k12blueprin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hyperlink" Target="http://www.k12blueprin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hyperlink" Target="http://www.k12blueprin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k12blueprint.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k12blueprint.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k12blueprint.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 Id="rId3" Type="http://schemas.openxmlformats.org/officeDocument/2006/relationships/hyperlink" Target="http://www.k12blueprint.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hyperlink" Target="http://www.k12blueprint.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k12blueprin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2438400"/>
            <a:ext cx="7772400" cy="1143000"/>
          </a:xfrm>
        </p:spPr>
        <p:txBody>
          <a:bodyPr/>
          <a:lstStyle/>
          <a:p>
            <a:pPr algn="ctr" eaLnBrk="1" hangingPunct="1">
              <a:defRPr/>
            </a:pPr>
            <a:r>
              <a:rPr lang="en-US" sz="3600" dirty="0" smtClean="0">
                <a:cs typeface="+mj-cs"/>
              </a:rPr>
              <a:t>Personalized Learning</a:t>
            </a:r>
          </a:p>
        </p:txBody>
      </p:sp>
      <p:sp>
        <p:nvSpPr>
          <p:cNvPr id="2051" name="Rectangle 3"/>
          <p:cNvSpPr>
            <a:spLocks noGrp="1" noChangeArrowheads="1"/>
          </p:cNvSpPr>
          <p:nvPr>
            <p:ph type="subTitle" idx="4294967295"/>
          </p:nvPr>
        </p:nvSpPr>
        <p:spPr>
          <a:xfrm>
            <a:off x="1828800" y="3581400"/>
            <a:ext cx="7772400" cy="1219200"/>
          </a:xfrm>
        </p:spPr>
        <p:txBody>
          <a:bodyPr>
            <a:normAutofit/>
          </a:bodyPr>
          <a:lstStyle/>
          <a:p>
            <a:pPr eaLnBrk="1" hangingPunct="1">
              <a:defRPr/>
            </a:pPr>
            <a:r>
              <a:rPr lang="en-US" dirty="0" smtClean="0">
                <a:cs typeface="+mn-cs"/>
              </a:rPr>
              <a:t>A Guide for Engaging Students with Technology</a:t>
            </a:r>
          </a:p>
        </p:txBody>
      </p:sp>
      <p:sp>
        <p:nvSpPr>
          <p:cNvPr id="5" name="object 3"/>
          <p:cNvSpPr txBox="1"/>
          <p:nvPr/>
        </p:nvSpPr>
        <p:spPr>
          <a:xfrm>
            <a:off x="678180" y="332697"/>
            <a:ext cx="1423670" cy="276860"/>
          </a:xfrm>
          <a:prstGeom prst="rect">
            <a:avLst/>
          </a:prstGeom>
        </p:spPr>
        <p:txBody>
          <a:bodyPr vert="horz" wrap="square" lIns="0" tIns="0" rIns="0" bIns="0" rtlCol="0">
            <a:spAutoFit/>
          </a:bodyPr>
          <a:lstStyle/>
          <a:p>
            <a:pPr marL="12700" marR="5080">
              <a:lnSpc>
                <a:spcPct val="100000"/>
              </a:lnSpc>
            </a:pPr>
            <a:r>
              <a:rPr sz="900" spc="-5" dirty="0">
                <a:solidFill>
                  <a:srgbClr val="7D868C"/>
                </a:solidFill>
                <a:latin typeface="Verdana"/>
                <a:cs typeface="Verdana"/>
              </a:rPr>
              <a:t>Thi</a:t>
            </a:r>
            <a:r>
              <a:rPr sz="900" dirty="0">
                <a:solidFill>
                  <a:srgbClr val="7D868C"/>
                </a:solidFill>
                <a:latin typeface="Verdana"/>
                <a:cs typeface="Verdana"/>
              </a:rPr>
              <a:t>s </a:t>
            </a:r>
            <a:r>
              <a:rPr sz="900" spc="-5" dirty="0">
                <a:solidFill>
                  <a:srgbClr val="7D868C"/>
                </a:solidFill>
                <a:latin typeface="Verdana"/>
                <a:cs typeface="Verdana"/>
              </a:rPr>
              <a:t>resource </a:t>
            </a:r>
            <a:r>
              <a:rPr sz="900" spc="-10" dirty="0">
                <a:solidFill>
                  <a:srgbClr val="7D868C"/>
                </a:solidFill>
                <a:latin typeface="Verdana"/>
                <a:cs typeface="Verdana"/>
              </a:rPr>
              <a:t>sponsored</a:t>
            </a:r>
            <a:r>
              <a:rPr sz="900" spc="-5" dirty="0">
                <a:solidFill>
                  <a:srgbClr val="7D868C"/>
                </a:solidFill>
                <a:latin typeface="Verdana"/>
                <a:cs typeface="Verdana"/>
              </a:rPr>
              <a:t> b</a:t>
            </a:r>
            <a:r>
              <a:rPr sz="900" spc="-10" dirty="0">
                <a:solidFill>
                  <a:srgbClr val="7D868C"/>
                </a:solidFill>
                <a:latin typeface="Verdana"/>
                <a:cs typeface="Verdana"/>
              </a:rPr>
              <a:t>y</a:t>
            </a:r>
            <a:r>
              <a:rPr sz="900" dirty="0">
                <a:solidFill>
                  <a:srgbClr val="7D868C"/>
                </a:solidFill>
                <a:latin typeface="Verdana"/>
                <a:cs typeface="Verdana"/>
              </a:rPr>
              <a:t> </a:t>
            </a:r>
            <a:r>
              <a:rPr lang="en-US" sz="900" spc="-5" dirty="0" smtClean="0">
                <a:solidFill>
                  <a:srgbClr val="7D868C"/>
                </a:solidFill>
                <a:latin typeface="Verdana"/>
                <a:cs typeface="Verdana"/>
              </a:rPr>
              <a:t>Clarity Innovations</a:t>
            </a:r>
            <a:endParaRPr sz="900" dirty="0">
              <a:latin typeface="Verdana"/>
              <a:cs typeface="Verdana"/>
            </a:endParaRPr>
          </a:p>
        </p:txBody>
      </p:sp>
      <p:sp>
        <p:nvSpPr>
          <p:cNvPr id="7" name="object 5"/>
          <p:cNvSpPr txBox="1">
            <a:spLocks noGrp="1"/>
          </p:cNvSpPr>
          <p:nvPr>
            <p:ph type="ftr" sz="quarter" idx="5"/>
          </p:nvPr>
        </p:nvSpPr>
        <p:spPr>
          <a:xfrm>
            <a:off x="152400" y="6523285"/>
            <a:ext cx="20650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8" name="object 6"/>
          <p:cNvSpPr txBox="1">
            <a:spLocks noGrp="1"/>
          </p:cNvSpPr>
          <p:nvPr>
            <p:ph type="dt" sz="half" idx="6"/>
          </p:nvPr>
        </p:nvSpPr>
        <p:spPr>
          <a:xfrm>
            <a:off x="7620000" y="6553200"/>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981200"/>
            <a:ext cx="7162800" cy="3477875"/>
          </a:xfrm>
          <a:prstGeom prst="rect">
            <a:avLst/>
          </a:prstGeom>
        </p:spPr>
        <p:txBody>
          <a:bodyPr wrap="square">
            <a:spAutoFit/>
          </a:bodyPr>
          <a:lstStyle/>
          <a:p>
            <a:pPr lvl="0"/>
            <a:r>
              <a:rPr lang="en-US" dirty="0" smtClean="0"/>
              <a:t>Features of Workshops</a:t>
            </a:r>
          </a:p>
          <a:p>
            <a:pPr marL="342900" lvl="0" indent="-342900">
              <a:spcBef>
                <a:spcPts val="600"/>
              </a:spcBef>
              <a:spcAft>
                <a:spcPts val="600"/>
              </a:spcAft>
              <a:buFont typeface="Arial"/>
              <a:buChar char="•"/>
            </a:pPr>
            <a:r>
              <a:rPr lang="en-US" sz="2200" dirty="0" smtClean="0"/>
              <a:t>1-3 hours in length depending on choices</a:t>
            </a:r>
          </a:p>
          <a:p>
            <a:pPr marL="342900" lvl="0" indent="-342900">
              <a:spcAft>
                <a:spcPts val="600"/>
              </a:spcAft>
              <a:buFont typeface="Arial"/>
              <a:buChar char="•"/>
            </a:pPr>
            <a:r>
              <a:rPr lang="en-US" sz="2200" dirty="0"/>
              <a:t>Interactivity that encourages active learning through application of concepts to participants’ specific environments.</a:t>
            </a:r>
          </a:p>
          <a:p>
            <a:pPr marL="342900" lvl="0" indent="-342900">
              <a:spcAft>
                <a:spcPts val="600"/>
              </a:spcAft>
              <a:buFont typeface="Arial"/>
              <a:buChar char="•"/>
            </a:pPr>
            <a:r>
              <a:rPr lang="en-US" sz="2200" dirty="0"/>
              <a:t>Frequent opportunities for discussion, collaborative planning, and exchange of ideas.</a:t>
            </a:r>
          </a:p>
          <a:p>
            <a:pPr marL="342900" lvl="0" indent="-342900">
              <a:spcAft>
                <a:spcPts val="600"/>
              </a:spcAft>
              <a:buFont typeface="Arial"/>
              <a:buChar char="•"/>
            </a:pPr>
            <a:r>
              <a:rPr lang="en-US" sz="2200" dirty="0"/>
              <a:t>Numerous optional activities to allow customization for different needs, audiences, times, and formats.</a:t>
            </a:r>
          </a:p>
        </p:txBody>
      </p:sp>
      <p:sp>
        <p:nvSpPr>
          <p:cNvPr id="4" name="TextBox 3"/>
          <p:cNvSpPr txBox="1"/>
          <p:nvPr/>
        </p:nvSpPr>
        <p:spPr>
          <a:xfrm>
            <a:off x="1143000" y="1066800"/>
            <a:ext cx="6629400" cy="800219"/>
          </a:xfrm>
          <a:prstGeom prst="rect">
            <a:avLst/>
          </a:prstGeom>
          <a:noFill/>
        </p:spPr>
        <p:txBody>
          <a:bodyPr wrap="square" rtlCol="0">
            <a:spAutoFit/>
          </a:bodyPr>
          <a:lstStyle/>
          <a:p>
            <a:r>
              <a:rPr lang="en-US" sz="2800" b="1" i="1" dirty="0" smtClean="0"/>
              <a:t>Personalized Learning</a:t>
            </a:r>
          </a:p>
          <a:p>
            <a:r>
              <a:rPr lang="en-US" sz="1800" dirty="0" smtClean="0"/>
              <a:t>Professional Development</a:t>
            </a:r>
          </a:p>
        </p:txBody>
      </p:sp>
      <p:sp>
        <p:nvSpPr>
          <p:cNvPr id="5" name="object 5"/>
          <p:cNvSpPr txBox="1">
            <a:spLocks noGrp="1"/>
          </p:cNvSpPr>
          <p:nvPr>
            <p:ph type="ftr" sz="quarter" idx="5"/>
          </p:nvPr>
        </p:nvSpPr>
        <p:spPr>
          <a:xfrm>
            <a:off x="152400" y="6477000"/>
            <a:ext cx="20650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6"/>
          <p:cNvSpPr txBox="1">
            <a:spLocks noGrp="1"/>
          </p:cNvSpPr>
          <p:nvPr>
            <p:ph type="dt" sz="half" idx="6"/>
          </p:nvPr>
        </p:nvSpPr>
        <p:spPr>
          <a:xfrm>
            <a:off x="7620000" y="6553200"/>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36819387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066800"/>
            <a:ext cx="6629400" cy="523220"/>
          </a:xfrm>
          <a:prstGeom prst="rect">
            <a:avLst/>
          </a:prstGeom>
        </p:spPr>
        <p:txBody>
          <a:bodyPr wrap="square">
            <a:spAutoFit/>
          </a:bodyPr>
          <a:lstStyle/>
          <a:p>
            <a:r>
              <a:rPr lang="en-US" sz="2800" b="1" dirty="0"/>
              <a:t>Personalized Learning for </a:t>
            </a:r>
            <a:r>
              <a:rPr lang="en-US" sz="2800" b="1" dirty="0" smtClean="0"/>
              <a:t>Principals</a:t>
            </a:r>
            <a:endParaRPr lang="en-US" sz="2800" dirty="0"/>
          </a:p>
        </p:txBody>
      </p:sp>
      <p:sp>
        <p:nvSpPr>
          <p:cNvPr id="4" name="TextBox 3"/>
          <p:cNvSpPr txBox="1"/>
          <p:nvPr/>
        </p:nvSpPr>
        <p:spPr>
          <a:xfrm>
            <a:off x="1143000" y="1828800"/>
            <a:ext cx="6629400" cy="2723823"/>
          </a:xfrm>
          <a:prstGeom prst="rect">
            <a:avLst/>
          </a:prstGeom>
          <a:noFill/>
        </p:spPr>
        <p:txBody>
          <a:bodyPr wrap="square" rtlCol="0">
            <a:spAutoFit/>
          </a:bodyPr>
          <a:lstStyle/>
          <a:p>
            <a:pPr>
              <a:spcAft>
                <a:spcPts val="600"/>
              </a:spcAft>
            </a:pPr>
            <a:r>
              <a:rPr lang="en-US" sz="2200" dirty="0" smtClean="0"/>
              <a:t>Workshop 1: Introduction to Personalized Learning for Principals</a:t>
            </a:r>
          </a:p>
          <a:p>
            <a:pPr>
              <a:spcAft>
                <a:spcPts val="600"/>
              </a:spcAft>
            </a:pPr>
            <a:r>
              <a:rPr lang="en-US" sz="2200" dirty="0"/>
              <a:t>Workshop 2: Exploring One-to-One Computing for Principals </a:t>
            </a:r>
          </a:p>
          <a:p>
            <a:pPr>
              <a:spcAft>
                <a:spcPts val="600"/>
              </a:spcAft>
            </a:pPr>
            <a:r>
              <a:rPr lang="en-US" sz="2200" dirty="0"/>
              <a:t>Workshop 3: Implementing a One-to-One Computing Program for Principals </a:t>
            </a:r>
          </a:p>
          <a:p>
            <a:endParaRPr lang="en-US" dirty="0"/>
          </a:p>
        </p:txBody>
      </p:sp>
      <p:sp>
        <p:nvSpPr>
          <p:cNvPr id="5" name="object 5"/>
          <p:cNvSpPr txBox="1">
            <a:spLocks noGrp="1"/>
          </p:cNvSpPr>
          <p:nvPr>
            <p:ph type="ftr" sz="quarter" idx="5"/>
          </p:nvPr>
        </p:nvSpPr>
        <p:spPr>
          <a:xfrm>
            <a:off x="152400" y="6477000"/>
            <a:ext cx="20650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6"/>
          <p:cNvSpPr txBox="1">
            <a:spLocks noGrp="1"/>
          </p:cNvSpPr>
          <p:nvPr>
            <p:ph type="dt" sz="half" idx="6"/>
          </p:nvPr>
        </p:nvSpPr>
        <p:spPr>
          <a:xfrm>
            <a:off x="7620000" y="6553200"/>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2736592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066800"/>
            <a:ext cx="6629400" cy="523220"/>
          </a:xfrm>
          <a:prstGeom prst="rect">
            <a:avLst/>
          </a:prstGeom>
        </p:spPr>
        <p:txBody>
          <a:bodyPr wrap="square">
            <a:spAutoFit/>
          </a:bodyPr>
          <a:lstStyle/>
          <a:p>
            <a:r>
              <a:rPr lang="en-US" sz="2800" b="1" dirty="0" smtClean="0"/>
              <a:t>Sample Principal Workshop</a:t>
            </a:r>
            <a:endParaRPr lang="en-US" sz="2800" dirty="0"/>
          </a:p>
        </p:txBody>
      </p:sp>
      <p:pic>
        <p:nvPicPr>
          <p:cNvPr id="2" name="Picture 1" descr="Screen Shot 2014-07-30 at 1.28.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400"/>
            <a:ext cx="8229600" cy="4240712"/>
          </a:xfrm>
          <a:prstGeom prst="rect">
            <a:avLst/>
          </a:prstGeom>
        </p:spPr>
      </p:pic>
      <p:sp>
        <p:nvSpPr>
          <p:cNvPr id="4" name="object 5"/>
          <p:cNvSpPr txBox="1">
            <a:spLocks noGrp="1"/>
          </p:cNvSpPr>
          <p:nvPr>
            <p:ph type="ftr" sz="quarter" idx="5"/>
          </p:nvPr>
        </p:nvSpPr>
        <p:spPr>
          <a:xfrm>
            <a:off x="152400" y="6477000"/>
            <a:ext cx="20650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5" name="object 6"/>
          <p:cNvSpPr txBox="1">
            <a:spLocks noGrp="1"/>
          </p:cNvSpPr>
          <p:nvPr>
            <p:ph type="dt" sz="half" idx="6"/>
          </p:nvPr>
        </p:nvSpPr>
        <p:spPr>
          <a:xfrm>
            <a:off x="7620000" y="6553200"/>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75271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066800"/>
            <a:ext cx="6629400" cy="523220"/>
          </a:xfrm>
          <a:prstGeom prst="rect">
            <a:avLst/>
          </a:prstGeom>
        </p:spPr>
        <p:txBody>
          <a:bodyPr wrap="square">
            <a:spAutoFit/>
          </a:bodyPr>
          <a:lstStyle/>
          <a:p>
            <a:r>
              <a:rPr lang="en-US" sz="2800" b="1" dirty="0"/>
              <a:t>Personalized Learning for </a:t>
            </a:r>
            <a:r>
              <a:rPr lang="en-US" sz="2800" b="1" dirty="0" smtClean="0"/>
              <a:t>Teachers</a:t>
            </a:r>
            <a:endParaRPr lang="en-US" sz="2800" dirty="0"/>
          </a:p>
        </p:txBody>
      </p:sp>
      <p:sp>
        <p:nvSpPr>
          <p:cNvPr id="4" name="TextBox 3"/>
          <p:cNvSpPr txBox="1"/>
          <p:nvPr/>
        </p:nvSpPr>
        <p:spPr>
          <a:xfrm>
            <a:off x="1219200" y="1905000"/>
            <a:ext cx="6781800" cy="3185487"/>
          </a:xfrm>
          <a:prstGeom prst="rect">
            <a:avLst/>
          </a:prstGeom>
          <a:noFill/>
        </p:spPr>
        <p:txBody>
          <a:bodyPr wrap="square" rtlCol="0">
            <a:spAutoFit/>
          </a:bodyPr>
          <a:lstStyle/>
          <a:p>
            <a:pPr>
              <a:spcAft>
                <a:spcPts val="600"/>
              </a:spcAft>
            </a:pPr>
            <a:r>
              <a:rPr lang="en-US" sz="2200" dirty="0"/>
              <a:t>Workshop 1: What Is Personalized Learning </a:t>
            </a:r>
            <a:endParaRPr lang="en-US" sz="2200" dirty="0" smtClean="0"/>
          </a:p>
          <a:p>
            <a:pPr>
              <a:spcAft>
                <a:spcPts val="600"/>
              </a:spcAft>
            </a:pPr>
            <a:r>
              <a:rPr lang="en-US" sz="2200" dirty="0"/>
              <a:t>Workshop 2: Mobile Learning in the 21st Century Classroom </a:t>
            </a:r>
            <a:endParaRPr lang="en-US" sz="2200" dirty="0" smtClean="0"/>
          </a:p>
          <a:p>
            <a:pPr>
              <a:spcAft>
                <a:spcPts val="600"/>
              </a:spcAft>
            </a:pPr>
            <a:r>
              <a:rPr lang="en-US" sz="2200" dirty="0"/>
              <a:t>Workshop 3: Instruction and Personalized Learning </a:t>
            </a:r>
            <a:endParaRPr lang="en-US" sz="2200" dirty="0" smtClean="0"/>
          </a:p>
          <a:p>
            <a:pPr>
              <a:spcAft>
                <a:spcPts val="600"/>
              </a:spcAft>
            </a:pPr>
            <a:r>
              <a:rPr lang="en-US" sz="2200" dirty="0"/>
              <a:t>Workshop 4: Personalization and Students with Special Needs </a:t>
            </a:r>
            <a:endParaRPr lang="en-US" sz="2200" dirty="0" smtClean="0"/>
          </a:p>
          <a:p>
            <a:pPr>
              <a:spcAft>
                <a:spcPts val="600"/>
              </a:spcAft>
            </a:pPr>
            <a:r>
              <a:rPr lang="en-US" sz="2200" dirty="0"/>
              <a:t>Workshop 5: Models of Technology Integration </a:t>
            </a:r>
            <a:endParaRPr lang="en-US" sz="2200" dirty="0" smtClean="0"/>
          </a:p>
          <a:p>
            <a:pPr>
              <a:spcAft>
                <a:spcPts val="600"/>
              </a:spcAft>
            </a:pPr>
            <a:r>
              <a:rPr lang="en-US" sz="2200" dirty="0"/>
              <a:t>Workshop 6: Assessment and Personalized Learning </a:t>
            </a:r>
          </a:p>
        </p:txBody>
      </p:sp>
      <p:sp>
        <p:nvSpPr>
          <p:cNvPr id="5" name="object 5"/>
          <p:cNvSpPr txBox="1">
            <a:spLocks noGrp="1"/>
          </p:cNvSpPr>
          <p:nvPr>
            <p:ph type="ftr" sz="quarter" idx="5"/>
          </p:nvPr>
        </p:nvSpPr>
        <p:spPr>
          <a:xfrm>
            <a:off x="152400" y="6477000"/>
            <a:ext cx="20650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6"/>
          <p:cNvSpPr txBox="1">
            <a:spLocks noGrp="1"/>
          </p:cNvSpPr>
          <p:nvPr>
            <p:ph type="dt" sz="half" idx="6"/>
          </p:nvPr>
        </p:nvSpPr>
        <p:spPr>
          <a:xfrm>
            <a:off x="7620000" y="6553200"/>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7690619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066800"/>
            <a:ext cx="6629400" cy="523220"/>
          </a:xfrm>
          <a:prstGeom prst="rect">
            <a:avLst/>
          </a:prstGeom>
        </p:spPr>
        <p:txBody>
          <a:bodyPr wrap="square">
            <a:spAutoFit/>
          </a:bodyPr>
          <a:lstStyle/>
          <a:p>
            <a:r>
              <a:rPr lang="en-US" sz="2800" b="1" dirty="0" smtClean="0"/>
              <a:t>Sample Teacher Workshop</a:t>
            </a:r>
            <a:endParaRPr lang="en-US" sz="2800" dirty="0"/>
          </a:p>
        </p:txBody>
      </p:sp>
      <p:pic>
        <p:nvPicPr>
          <p:cNvPr id="4" name="Picture 3" descr="Screen Shot 2014-07-30 at 1.31.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52600"/>
            <a:ext cx="8534400" cy="3286411"/>
          </a:xfrm>
          <a:prstGeom prst="rect">
            <a:avLst/>
          </a:prstGeom>
        </p:spPr>
      </p:pic>
      <p:sp>
        <p:nvSpPr>
          <p:cNvPr id="5" name="object 5"/>
          <p:cNvSpPr txBox="1">
            <a:spLocks noGrp="1"/>
          </p:cNvSpPr>
          <p:nvPr>
            <p:ph type="ftr" sz="quarter" idx="5"/>
          </p:nvPr>
        </p:nvSpPr>
        <p:spPr>
          <a:xfrm>
            <a:off x="152400" y="6477000"/>
            <a:ext cx="20650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6"/>
          <p:cNvSpPr txBox="1">
            <a:spLocks noGrp="1"/>
          </p:cNvSpPr>
          <p:nvPr>
            <p:ph type="dt" sz="half" idx="6"/>
          </p:nvPr>
        </p:nvSpPr>
        <p:spPr>
          <a:xfrm>
            <a:off x="7620000" y="6553200"/>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1582278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7-21 at 8.10.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295400"/>
            <a:ext cx="3329701" cy="4337186"/>
          </a:xfrm>
          <a:prstGeom prst="rect">
            <a:avLst/>
          </a:prstGeom>
        </p:spPr>
      </p:pic>
      <p:sp>
        <p:nvSpPr>
          <p:cNvPr id="3" name="object 5"/>
          <p:cNvSpPr txBox="1">
            <a:spLocks noGrp="1"/>
          </p:cNvSpPr>
          <p:nvPr>
            <p:ph type="ftr" sz="quarter" idx="5"/>
          </p:nvPr>
        </p:nvSpPr>
        <p:spPr>
          <a:xfrm>
            <a:off x="152400" y="6523285"/>
            <a:ext cx="20650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5" name="object 6"/>
          <p:cNvSpPr txBox="1">
            <a:spLocks noGrp="1"/>
          </p:cNvSpPr>
          <p:nvPr>
            <p:ph type="dt" sz="half" idx="6"/>
          </p:nvPr>
        </p:nvSpPr>
        <p:spPr>
          <a:xfrm>
            <a:off x="7620000" y="6553200"/>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0015998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st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43000"/>
            <a:ext cx="4038600" cy="2625090"/>
          </a:xfrm>
          <a:prstGeom prst="rect">
            <a:avLst/>
          </a:prstGeom>
        </p:spPr>
      </p:pic>
      <p:sp>
        <p:nvSpPr>
          <p:cNvPr id="5" name="Rectangle 4"/>
          <p:cNvSpPr/>
          <p:nvPr/>
        </p:nvSpPr>
        <p:spPr>
          <a:xfrm>
            <a:off x="457200" y="3886200"/>
            <a:ext cx="7924800" cy="1200328"/>
          </a:xfrm>
          <a:prstGeom prst="rect">
            <a:avLst/>
          </a:prstGeom>
        </p:spPr>
        <p:txBody>
          <a:bodyPr wrap="square">
            <a:spAutoFit/>
          </a:bodyPr>
          <a:lstStyle/>
          <a:p>
            <a:pPr algn="ctr"/>
            <a:r>
              <a:rPr lang="en-US" kern="1200" dirty="0" smtClean="0"/>
              <a:t>“Personalized </a:t>
            </a:r>
            <a:r>
              <a:rPr lang="en-US" kern="1200" dirty="0"/>
              <a:t>learning is an invitation for educators to create opportunities for learning that takes advantage of the digital skills most students already possess</a:t>
            </a:r>
            <a:r>
              <a:rPr lang="en-US" kern="1200" dirty="0" smtClean="0"/>
              <a:t>.”</a:t>
            </a:r>
          </a:p>
        </p:txBody>
      </p:sp>
      <p:sp>
        <p:nvSpPr>
          <p:cNvPr id="6" name="TextBox 5"/>
          <p:cNvSpPr txBox="1"/>
          <p:nvPr/>
        </p:nvSpPr>
        <p:spPr>
          <a:xfrm>
            <a:off x="152400" y="5181600"/>
            <a:ext cx="8229600" cy="923330"/>
          </a:xfrm>
          <a:prstGeom prst="rect">
            <a:avLst/>
          </a:prstGeom>
          <a:noFill/>
        </p:spPr>
        <p:txBody>
          <a:bodyPr wrap="square" rtlCol="0">
            <a:spAutoFit/>
          </a:bodyPr>
          <a:lstStyle/>
          <a:p>
            <a:pPr algn="ctr"/>
            <a:r>
              <a:rPr lang="en-US" sz="1800" kern="1200" dirty="0"/>
              <a:t>Introduction to </a:t>
            </a:r>
            <a:r>
              <a:rPr lang="en-US" sz="1800" i="1" kern="1200" dirty="0"/>
              <a:t>Personalized </a:t>
            </a:r>
            <a:r>
              <a:rPr lang="en-US" sz="1800" i="1" kern="1200" dirty="0" smtClean="0"/>
              <a:t>Learning</a:t>
            </a:r>
            <a:endParaRPr lang="en-US" sz="1800" i="1" kern="1200" dirty="0"/>
          </a:p>
          <a:p>
            <a:pPr algn="ctr"/>
            <a:r>
              <a:rPr lang="en-US" sz="1800" kern="1200" dirty="0"/>
              <a:t>—Paige </a:t>
            </a:r>
            <a:r>
              <a:rPr lang="en-US" sz="1800" kern="1200" dirty="0" smtClean="0"/>
              <a:t>Johnson, Education </a:t>
            </a:r>
            <a:r>
              <a:rPr lang="en-US" sz="1800" kern="1200" dirty="0"/>
              <a:t>Strategist, Intel </a:t>
            </a:r>
            <a:r>
              <a:rPr lang="en-US" sz="1800" kern="1200" dirty="0" smtClean="0"/>
              <a:t>Corporation; ISTE </a:t>
            </a:r>
            <a:r>
              <a:rPr lang="en-US" sz="1800" kern="1200" dirty="0"/>
              <a:t>Board of Directors</a:t>
            </a:r>
          </a:p>
        </p:txBody>
      </p:sp>
      <p:sp>
        <p:nvSpPr>
          <p:cNvPr id="7" name="object 5"/>
          <p:cNvSpPr txBox="1">
            <a:spLocks noGrp="1"/>
          </p:cNvSpPr>
          <p:nvPr>
            <p:ph type="ftr" sz="quarter" idx="5"/>
          </p:nvPr>
        </p:nvSpPr>
        <p:spPr>
          <a:xfrm>
            <a:off x="152400" y="6477000"/>
            <a:ext cx="20650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8" name="object 6"/>
          <p:cNvSpPr txBox="1">
            <a:spLocks noGrp="1"/>
          </p:cNvSpPr>
          <p:nvPr>
            <p:ph type="dt" sz="half" idx="6"/>
          </p:nvPr>
        </p:nvSpPr>
        <p:spPr>
          <a:xfrm>
            <a:off x="7620000" y="6553200"/>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19197619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066800"/>
            <a:ext cx="6858000" cy="523220"/>
          </a:xfrm>
          <a:prstGeom prst="rect">
            <a:avLst/>
          </a:prstGeom>
          <a:noFill/>
        </p:spPr>
        <p:txBody>
          <a:bodyPr wrap="square" rtlCol="0">
            <a:spAutoFit/>
          </a:bodyPr>
          <a:lstStyle/>
          <a:p>
            <a:pPr algn="ctr"/>
            <a:r>
              <a:rPr lang="en-US" sz="2800" b="1" dirty="0" smtClean="0"/>
              <a:t>The Authors</a:t>
            </a:r>
            <a:endParaRPr lang="en-US" sz="2800" b="1" dirty="0"/>
          </a:p>
        </p:txBody>
      </p:sp>
      <p:sp>
        <p:nvSpPr>
          <p:cNvPr id="5" name="TextBox 4"/>
          <p:cNvSpPr txBox="1"/>
          <p:nvPr/>
        </p:nvSpPr>
        <p:spPr>
          <a:xfrm>
            <a:off x="914400" y="1676400"/>
            <a:ext cx="7696200" cy="3970318"/>
          </a:xfrm>
          <a:prstGeom prst="rect">
            <a:avLst/>
          </a:prstGeom>
          <a:noFill/>
        </p:spPr>
        <p:txBody>
          <a:bodyPr wrap="square" rtlCol="0">
            <a:spAutoFit/>
          </a:bodyPr>
          <a:lstStyle/>
          <a:p>
            <a:r>
              <a:rPr lang="en-US" sz="1800" b="1" dirty="0" smtClean="0"/>
              <a:t>Peggy Grant</a:t>
            </a:r>
            <a:r>
              <a:rPr lang="en-US" sz="1800" dirty="0" smtClean="0"/>
              <a:t>, a classroom teacher for over twenty years and teacher educator is a senior content developer at Clarity Innovations  She creates online and face-to-face courses and other resources to facilitate the transformation of classrooms into places where students are actively learning with technology. Peggy’s goal is to provide educators with the tools they need to make every classroom a place where students are engaged in learning.</a:t>
            </a:r>
          </a:p>
          <a:p>
            <a:endParaRPr lang="en-US" sz="1800" b="1" dirty="0"/>
          </a:p>
          <a:p>
            <a:r>
              <a:rPr lang="en-US" sz="1800" b="1" dirty="0" smtClean="0"/>
              <a:t>Dale </a:t>
            </a:r>
            <a:r>
              <a:rPr lang="en-US" sz="1800" b="1" dirty="0" err="1" smtClean="0"/>
              <a:t>Basye</a:t>
            </a:r>
            <a:r>
              <a:rPr lang="en-US" sz="1800" dirty="0"/>
              <a:t>,</a:t>
            </a:r>
            <a:r>
              <a:rPr lang="en-US" sz="1800" dirty="0" smtClean="0"/>
              <a:t> an award winning author and creative director, is a content developer at Clarity Innovations where he works directly with teachers and schools on technology integration . He is also the author of </a:t>
            </a:r>
            <a:r>
              <a:rPr lang="en-US" sz="1800" i="1" dirty="0" smtClean="0"/>
              <a:t>The Nine Circles of Heck,</a:t>
            </a:r>
            <a:r>
              <a:rPr lang="en-US" sz="1800" dirty="0" smtClean="0"/>
              <a:t> a book series for young adults. Dale’s diverse skills and his experiences with children give him a unique perspective on educational practices that engage and inspire students in the 21</a:t>
            </a:r>
            <a:r>
              <a:rPr lang="en-US" sz="1800" baseline="30000" dirty="0" smtClean="0"/>
              <a:t>st</a:t>
            </a:r>
            <a:r>
              <a:rPr lang="en-US" sz="1800" dirty="0" smtClean="0"/>
              <a:t> century.</a:t>
            </a:r>
            <a:endParaRPr lang="en-US" sz="1800" b="1" i="1" dirty="0"/>
          </a:p>
        </p:txBody>
      </p:sp>
      <p:sp>
        <p:nvSpPr>
          <p:cNvPr id="4" name="object 5"/>
          <p:cNvSpPr txBox="1">
            <a:spLocks noGrp="1"/>
          </p:cNvSpPr>
          <p:nvPr>
            <p:ph type="ftr" sz="quarter" idx="5"/>
          </p:nvPr>
        </p:nvSpPr>
        <p:spPr>
          <a:xfrm>
            <a:off x="152400" y="6477000"/>
            <a:ext cx="20650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6"/>
          <p:cNvSpPr txBox="1">
            <a:spLocks noGrp="1"/>
          </p:cNvSpPr>
          <p:nvPr>
            <p:ph type="dt" sz="half" idx="6"/>
          </p:nvPr>
        </p:nvSpPr>
        <p:spPr>
          <a:xfrm>
            <a:off x="7620000" y="6553200"/>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18292554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2057400"/>
            <a:ext cx="7239000" cy="3031599"/>
          </a:xfrm>
          <a:prstGeom prst="rect">
            <a:avLst/>
          </a:prstGeom>
          <a:noFill/>
        </p:spPr>
        <p:txBody>
          <a:bodyPr wrap="square" rtlCol="0">
            <a:spAutoFit/>
          </a:bodyPr>
          <a:lstStyle/>
          <a:p>
            <a:pPr marL="342900" indent="-342900">
              <a:spcAft>
                <a:spcPts val="600"/>
              </a:spcAft>
              <a:buFont typeface="Arial"/>
              <a:buChar char="•"/>
            </a:pPr>
            <a:r>
              <a:rPr lang="en-US" sz="2200" dirty="0" smtClean="0"/>
              <a:t>Definition, description, and rationale for personalized learning</a:t>
            </a:r>
          </a:p>
          <a:p>
            <a:pPr marL="342900" indent="-342900">
              <a:spcAft>
                <a:spcPts val="600"/>
              </a:spcAft>
              <a:buFont typeface="Arial"/>
              <a:buChar char="•"/>
            </a:pPr>
            <a:r>
              <a:rPr lang="en-US" sz="2200" dirty="0" smtClean="0"/>
              <a:t>How personalized learning can transform teaching and learning</a:t>
            </a:r>
          </a:p>
          <a:p>
            <a:pPr marL="342900" indent="-342900">
              <a:spcAft>
                <a:spcPts val="600"/>
              </a:spcAft>
              <a:buFont typeface="Arial"/>
              <a:buChar char="•"/>
            </a:pPr>
            <a:r>
              <a:rPr lang="en-US" sz="2200" dirty="0" smtClean="0"/>
              <a:t>Information about one-to-one computing and resources for funding and policy support</a:t>
            </a:r>
          </a:p>
          <a:p>
            <a:pPr marL="342900" indent="-342900">
              <a:spcAft>
                <a:spcPts val="600"/>
              </a:spcAft>
              <a:buFont typeface="Arial"/>
              <a:buChar char="•"/>
            </a:pPr>
            <a:r>
              <a:rPr lang="en-US" sz="2200" dirty="0" smtClean="0"/>
              <a:t>A planning process for implementing a one-to-one, personalized learning program</a:t>
            </a:r>
          </a:p>
        </p:txBody>
      </p:sp>
      <p:sp>
        <p:nvSpPr>
          <p:cNvPr id="6" name="TextBox 5"/>
          <p:cNvSpPr txBox="1"/>
          <p:nvPr/>
        </p:nvSpPr>
        <p:spPr>
          <a:xfrm>
            <a:off x="1143000" y="1066800"/>
            <a:ext cx="6629400" cy="830997"/>
          </a:xfrm>
          <a:prstGeom prst="rect">
            <a:avLst/>
          </a:prstGeom>
          <a:noFill/>
        </p:spPr>
        <p:txBody>
          <a:bodyPr wrap="square" rtlCol="0">
            <a:spAutoFit/>
          </a:bodyPr>
          <a:lstStyle/>
          <a:p>
            <a:r>
              <a:rPr lang="en-US" sz="2800" b="1" i="1" dirty="0" smtClean="0"/>
              <a:t>Personalized Learning</a:t>
            </a:r>
            <a:endParaRPr lang="en-US" sz="2800" dirty="0" smtClean="0"/>
          </a:p>
          <a:p>
            <a:r>
              <a:rPr lang="en-US" sz="2000" dirty="0" smtClean="0"/>
              <a:t>Contents</a:t>
            </a:r>
            <a:endParaRPr lang="en-US" sz="2000" dirty="0"/>
          </a:p>
        </p:txBody>
      </p:sp>
      <p:sp>
        <p:nvSpPr>
          <p:cNvPr id="4" name="object 5"/>
          <p:cNvSpPr txBox="1">
            <a:spLocks noGrp="1"/>
          </p:cNvSpPr>
          <p:nvPr>
            <p:ph type="ftr" sz="quarter" idx="5"/>
          </p:nvPr>
        </p:nvSpPr>
        <p:spPr>
          <a:xfrm>
            <a:off x="152400" y="6477000"/>
            <a:ext cx="20650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6"/>
          <p:cNvSpPr txBox="1">
            <a:spLocks noGrp="1"/>
          </p:cNvSpPr>
          <p:nvPr>
            <p:ph type="dt" sz="half" idx="6"/>
          </p:nvPr>
        </p:nvSpPr>
        <p:spPr>
          <a:xfrm>
            <a:off x="7620000" y="6553200"/>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42360978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066800"/>
            <a:ext cx="6629400" cy="830997"/>
          </a:xfrm>
          <a:prstGeom prst="rect">
            <a:avLst/>
          </a:prstGeom>
          <a:noFill/>
        </p:spPr>
        <p:txBody>
          <a:bodyPr wrap="square" rtlCol="0">
            <a:spAutoFit/>
          </a:bodyPr>
          <a:lstStyle/>
          <a:p>
            <a:r>
              <a:rPr lang="en-US" sz="2800" b="1" i="1" dirty="0" smtClean="0"/>
              <a:t>Personalized Learning</a:t>
            </a:r>
            <a:endParaRPr lang="en-US" sz="2800" dirty="0" smtClean="0"/>
          </a:p>
          <a:p>
            <a:r>
              <a:rPr lang="en-US" sz="2000" dirty="0" smtClean="0"/>
              <a:t>Features</a:t>
            </a:r>
            <a:endParaRPr lang="en-US" sz="2000" dirty="0"/>
          </a:p>
        </p:txBody>
      </p:sp>
      <p:sp>
        <p:nvSpPr>
          <p:cNvPr id="3" name="TextBox 2"/>
          <p:cNvSpPr txBox="1"/>
          <p:nvPr/>
        </p:nvSpPr>
        <p:spPr>
          <a:xfrm>
            <a:off x="1143000" y="2133600"/>
            <a:ext cx="6781800" cy="2431435"/>
          </a:xfrm>
          <a:prstGeom prst="rect">
            <a:avLst/>
          </a:prstGeom>
          <a:noFill/>
        </p:spPr>
        <p:txBody>
          <a:bodyPr wrap="square" rtlCol="0">
            <a:spAutoFit/>
          </a:bodyPr>
          <a:lstStyle/>
          <a:p>
            <a:r>
              <a:rPr lang="en-US" sz="2200" dirty="0" smtClean="0"/>
              <a:t>Frequent opportunities to interact with the ideas in the book:</a:t>
            </a:r>
          </a:p>
          <a:p>
            <a:pPr marL="342900" indent="-342900">
              <a:spcBef>
                <a:spcPts val="600"/>
              </a:spcBef>
              <a:spcAft>
                <a:spcPts val="600"/>
              </a:spcAft>
              <a:buFont typeface="Arial"/>
              <a:buChar char="•"/>
            </a:pPr>
            <a:r>
              <a:rPr lang="en-US" sz="2200" dirty="0" smtClean="0"/>
              <a:t>Discussion questions</a:t>
            </a:r>
          </a:p>
          <a:p>
            <a:pPr marL="342900" indent="-342900">
              <a:spcAft>
                <a:spcPts val="600"/>
              </a:spcAft>
              <a:buFont typeface="Arial"/>
              <a:buChar char="•"/>
            </a:pPr>
            <a:r>
              <a:rPr lang="en-US" sz="2200" dirty="0" smtClean="0"/>
              <a:t>Reflection prompts</a:t>
            </a:r>
          </a:p>
          <a:p>
            <a:pPr marL="342900" indent="-342900">
              <a:spcAft>
                <a:spcPts val="600"/>
              </a:spcAft>
              <a:buFont typeface="Arial"/>
              <a:buChar char="•"/>
            </a:pPr>
            <a:r>
              <a:rPr lang="en-US" sz="2200" dirty="0" smtClean="0"/>
              <a:t>Application exercises</a:t>
            </a:r>
          </a:p>
          <a:p>
            <a:pPr marL="342900" indent="-342900">
              <a:spcAft>
                <a:spcPts val="600"/>
              </a:spcAft>
              <a:buFont typeface="Arial"/>
              <a:buChar char="•"/>
            </a:pPr>
            <a:r>
              <a:rPr lang="en-US" sz="2200" dirty="0" smtClean="0"/>
              <a:t>Planning tools</a:t>
            </a:r>
            <a:endParaRPr lang="en-US" sz="2200" dirty="0"/>
          </a:p>
        </p:txBody>
      </p:sp>
      <p:sp>
        <p:nvSpPr>
          <p:cNvPr id="4" name="object 5"/>
          <p:cNvSpPr txBox="1">
            <a:spLocks noGrp="1"/>
          </p:cNvSpPr>
          <p:nvPr>
            <p:ph type="ftr" sz="quarter" idx="5"/>
          </p:nvPr>
        </p:nvSpPr>
        <p:spPr>
          <a:xfrm>
            <a:off x="152400" y="6477000"/>
            <a:ext cx="20650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5" name="object 6"/>
          <p:cNvSpPr txBox="1">
            <a:spLocks noGrp="1"/>
          </p:cNvSpPr>
          <p:nvPr>
            <p:ph type="dt" sz="half" idx="6"/>
          </p:nvPr>
        </p:nvSpPr>
        <p:spPr>
          <a:xfrm>
            <a:off x="7620000" y="6553200"/>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7509852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133600"/>
            <a:ext cx="3048000" cy="2693045"/>
          </a:xfrm>
          <a:prstGeom prst="rect">
            <a:avLst/>
          </a:prstGeom>
          <a:noFill/>
        </p:spPr>
        <p:txBody>
          <a:bodyPr wrap="square" rtlCol="0">
            <a:spAutoFit/>
          </a:bodyPr>
          <a:lstStyle/>
          <a:p>
            <a:pPr marL="342900" indent="-342900">
              <a:spcAft>
                <a:spcPts val="600"/>
              </a:spcAft>
              <a:buFont typeface="Arial"/>
              <a:buChar char="•"/>
            </a:pPr>
            <a:r>
              <a:rPr lang="en-US" sz="2200" dirty="0" smtClean="0"/>
              <a:t>Classroom examples</a:t>
            </a:r>
          </a:p>
          <a:p>
            <a:pPr marL="342900" indent="-342900">
              <a:spcAft>
                <a:spcPts val="600"/>
              </a:spcAft>
              <a:buFont typeface="Arial"/>
              <a:buChar char="•"/>
            </a:pPr>
            <a:r>
              <a:rPr lang="en-US" sz="2200" dirty="0" smtClean="0"/>
              <a:t>Tips </a:t>
            </a:r>
          </a:p>
          <a:p>
            <a:pPr marL="342900" indent="-342900">
              <a:spcAft>
                <a:spcPts val="600"/>
              </a:spcAft>
              <a:buFont typeface="Arial"/>
              <a:buChar char="•"/>
            </a:pPr>
            <a:r>
              <a:rPr lang="en-US" sz="2200" dirty="0" smtClean="0"/>
              <a:t>Recommended resources</a:t>
            </a:r>
          </a:p>
          <a:p>
            <a:pPr marL="342900" indent="-342900">
              <a:spcAft>
                <a:spcPts val="600"/>
              </a:spcAft>
              <a:buFont typeface="Arial"/>
              <a:buChar char="•"/>
            </a:pPr>
            <a:r>
              <a:rPr lang="en-US" sz="2200" dirty="0" smtClean="0"/>
              <a:t>Forms, surveys, and checklists</a:t>
            </a:r>
            <a:endParaRPr lang="en-US" sz="2200" dirty="0"/>
          </a:p>
        </p:txBody>
      </p:sp>
      <p:pic>
        <p:nvPicPr>
          <p:cNvPr id="2" name="Picture 1" descr="ML-1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057400"/>
            <a:ext cx="4419600" cy="2946400"/>
          </a:xfrm>
          <a:prstGeom prst="rect">
            <a:avLst/>
          </a:prstGeom>
        </p:spPr>
      </p:pic>
      <p:sp>
        <p:nvSpPr>
          <p:cNvPr id="6" name="TextBox 5"/>
          <p:cNvSpPr txBox="1"/>
          <p:nvPr/>
        </p:nvSpPr>
        <p:spPr>
          <a:xfrm>
            <a:off x="1143000" y="1066800"/>
            <a:ext cx="6629400" cy="830997"/>
          </a:xfrm>
          <a:prstGeom prst="rect">
            <a:avLst/>
          </a:prstGeom>
          <a:noFill/>
        </p:spPr>
        <p:txBody>
          <a:bodyPr wrap="square" rtlCol="0">
            <a:spAutoFit/>
          </a:bodyPr>
          <a:lstStyle/>
          <a:p>
            <a:r>
              <a:rPr lang="en-US" sz="2800" b="1" i="1" dirty="0" smtClean="0"/>
              <a:t>Personalized Learning</a:t>
            </a:r>
            <a:endParaRPr lang="en-US" sz="2800" dirty="0" smtClean="0"/>
          </a:p>
          <a:p>
            <a:r>
              <a:rPr lang="en-US" sz="2000" dirty="0" smtClean="0"/>
              <a:t>Features</a:t>
            </a:r>
            <a:endParaRPr lang="en-US" sz="2000" dirty="0"/>
          </a:p>
        </p:txBody>
      </p:sp>
      <p:sp>
        <p:nvSpPr>
          <p:cNvPr id="5" name="object 5"/>
          <p:cNvSpPr txBox="1">
            <a:spLocks noGrp="1"/>
          </p:cNvSpPr>
          <p:nvPr>
            <p:ph type="ftr" sz="quarter" idx="5"/>
          </p:nvPr>
        </p:nvSpPr>
        <p:spPr>
          <a:xfrm>
            <a:off x="152400" y="6477000"/>
            <a:ext cx="20650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6"/>
          <p:cNvSpPr txBox="1">
            <a:spLocks noGrp="1"/>
          </p:cNvSpPr>
          <p:nvPr>
            <p:ph type="dt" sz="half" idx="6"/>
          </p:nvPr>
        </p:nvSpPr>
        <p:spPr>
          <a:xfrm>
            <a:off x="7620000" y="6553200"/>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9862996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st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133599"/>
            <a:ext cx="5562600" cy="3715817"/>
          </a:xfrm>
          <a:prstGeom prst="rect">
            <a:avLst/>
          </a:prstGeom>
        </p:spPr>
      </p:pic>
      <p:sp>
        <p:nvSpPr>
          <p:cNvPr id="7" name="TextBox 6"/>
          <p:cNvSpPr txBox="1"/>
          <p:nvPr/>
        </p:nvSpPr>
        <p:spPr>
          <a:xfrm>
            <a:off x="1143000" y="1066800"/>
            <a:ext cx="6629400" cy="800219"/>
          </a:xfrm>
          <a:prstGeom prst="rect">
            <a:avLst/>
          </a:prstGeom>
          <a:noFill/>
        </p:spPr>
        <p:txBody>
          <a:bodyPr wrap="square" rtlCol="0">
            <a:spAutoFit/>
          </a:bodyPr>
          <a:lstStyle/>
          <a:p>
            <a:r>
              <a:rPr lang="en-US" sz="2800" b="1" i="1" dirty="0" smtClean="0"/>
              <a:t>Personalized Learning:</a:t>
            </a:r>
          </a:p>
          <a:p>
            <a:r>
              <a:rPr lang="en-US" sz="1800" dirty="0" smtClean="0"/>
              <a:t>Professional Development</a:t>
            </a:r>
          </a:p>
        </p:txBody>
      </p:sp>
      <p:sp>
        <p:nvSpPr>
          <p:cNvPr id="8" name="TextBox 7"/>
          <p:cNvSpPr txBox="1"/>
          <p:nvPr/>
        </p:nvSpPr>
        <p:spPr>
          <a:xfrm>
            <a:off x="3200400" y="2133600"/>
            <a:ext cx="1295400" cy="1015663"/>
          </a:xfrm>
          <a:prstGeom prst="rect">
            <a:avLst/>
          </a:prstGeom>
          <a:solidFill>
            <a:schemeClr val="bg1"/>
          </a:solidFill>
        </p:spPr>
        <p:txBody>
          <a:bodyPr wrap="square" rtlCol="0">
            <a:spAutoFit/>
          </a:bodyPr>
          <a:lstStyle/>
          <a:p>
            <a:endParaRPr lang="en-US" sz="1000" dirty="0" smtClean="0">
              <a:latin typeface="Noteworthy Light"/>
              <a:ea typeface="ＭＳ Ｐゴシック" charset="0"/>
              <a:cs typeface="Noteworthy Light"/>
            </a:endParaRPr>
          </a:p>
          <a:p>
            <a:endParaRPr lang="en-US" sz="1000" dirty="0">
              <a:latin typeface="Noteworthy Light"/>
              <a:ea typeface="ＭＳ Ｐゴシック" charset="0"/>
              <a:cs typeface="Noteworthy Light"/>
            </a:endParaRPr>
          </a:p>
          <a:p>
            <a:r>
              <a:rPr lang="en-US" sz="1000" dirty="0" smtClean="0">
                <a:latin typeface="Noteworthy Light"/>
                <a:ea typeface="ＭＳ Ｐゴシック" charset="0"/>
                <a:cs typeface="Noteworthy Light"/>
              </a:rPr>
              <a:t>What Is Personalized Learning?</a:t>
            </a:r>
          </a:p>
          <a:p>
            <a:endParaRPr lang="en-US" sz="1000" dirty="0" smtClean="0">
              <a:latin typeface="Noteworthy Light"/>
              <a:ea typeface="ＭＳ Ｐゴシック" charset="0"/>
              <a:cs typeface="Noteworthy Light"/>
            </a:endParaRPr>
          </a:p>
          <a:p>
            <a:endParaRPr lang="en-US" sz="1000" dirty="0">
              <a:latin typeface="Noteworthy Light"/>
              <a:ea typeface="ＭＳ Ｐゴシック" charset="0"/>
              <a:cs typeface="Noteworthy Light"/>
            </a:endParaRPr>
          </a:p>
        </p:txBody>
      </p:sp>
      <p:sp>
        <p:nvSpPr>
          <p:cNvPr id="5" name="object 5"/>
          <p:cNvSpPr txBox="1">
            <a:spLocks noGrp="1"/>
          </p:cNvSpPr>
          <p:nvPr>
            <p:ph type="ftr" sz="quarter" idx="5"/>
          </p:nvPr>
        </p:nvSpPr>
        <p:spPr>
          <a:xfrm>
            <a:off x="152400" y="6477000"/>
            <a:ext cx="20650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6"/>
          <p:cNvSpPr txBox="1">
            <a:spLocks noGrp="1"/>
          </p:cNvSpPr>
          <p:nvPr>
            <p:ph type="dt" sz="half" idx="6"/>
          </p:nvPr>
        </p:nvSpPr>
        <p:spPr>
          <a:xfrm>
            <a:off x="7620000" y="6553200"/>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7725257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2209800"/>
            <a:ext cx="6858000" cy="2123658"/>
          </a:xfrm>
          <a:prstGeom prst="rect">
            <a:avLst/>
          </a:prstGeom>
        </p:spPr>
        <p:txBody>
          <a:bodyPr wrap="square">
            <a:spAutoFit/>
          </a:bodyPr>
          <a:lstStyle/>
          <a:p>
            <a:r>
              <a:rPr lang="en-US" sz="2200" dirty="0" smtClean="0"/>
              <a:t>The </a:t>
            </a:r>
            <a:r>
              <a:rPr lang="en-US" sz="2200" dirty="0"/>
              <a:t>Facilitation </a:t>
            </a:r>
            <a:r>
              <a:rPr lang="en-US" sz="2200" dirty="0" smtClean="0"/>
              <a:t>Guide includes </a:t>
            </a:r>
            <a:r>
              <a:rPr lang="en-US" sz="2200" dirty="0"/>
              <a:t>instructions, resources, and tips for conducting three workshops for principals and 6 workshops for teachers on personalized learning and related topics, built around the information and exercises in </a:t>
            </a:r>
            <a:r>
              <a:rPr lang="en-US" sz="2200" i="1" dirty="0"/>
              <a:t>Personalized Learning</a:t>
            </a:r>
            <a:r>
              <a:rPr lang="en-US" sz="2200" dirty="0"/>
              <a:t>. </a:t>
            </a:r>
          </a:p>
        </p:txBody>
      </p:sp>
      <p:sp>
        <p:nvSpPr>
          <p:cNvPr id="5" name="TextBox 4"/>
          <p:cNvSpPr txBox="1"/>
          <p:nvPr/>
        </p:nvSpPr>
        <p:spPr>
          <a:xfrm>
            <a:off x="1143000" y="1066800"/>
            <a:ext cx="6629400" cy="800219"/>
          </a:xfrm>
          <a:prstGeom prst="rect">
            <a:avLst/>
          </a:prstGeom>
          <a:noFill/>
        </p:spPr>
        <p:txBody>
          <a:bodyPr wrap="square" rtlCol="0">
            <a:spAutoFit/>
          </a:bodyPr>
          <a:lstStyle/>
          <a:p>
            <a:r>
              <a:rPr lang="en-US" sz="2800" b="1" i="1" dirty="0" smtClean="0"/>
              <a:t>Personalized Learning:</a:t>
            </a:r>
          </a:p>
          <a:p>
            <a:r>
              <a:rPr lang="en-US" sz="1800" dirty="0" smtClean="0"/>
              <a:t>Professional Development</a:t>
            </a:r>
          </a:p>
        </p:txBody>
      </p:sp>
      <p:sp>
        <p:nvSpPr>
          <p:cNvPr id="4" name="object 5"/>
          <p:cNvSpPr txBox="1">
            <a:spLocks noGrp="1"/>
          </p:cNvSpPr>
          <p:nvPr>
            <p:ph type="ftr" sz="quarter" idx="5"/>
          </p:nvPr>
        </p:nvSpPr>
        <p:spPr>
          <a:xfrm>
            <a:off x="152400" y="6477000"/>
            <a:ext cx="20650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6"/>
          <p:cNvSpPr txBox="1">
            <a:spLocks noGrp="1"/>
          </p:cNvSpPr>
          <p:nvPr>
            <p:ph type="dt" sz="half" idx="6"/>
          </p:nvPr>
        </p:nvSpPr>
        <p:spPr>
          <a:xfrm>
            <a:off x="7620000" y="6553200"/>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32862599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B5A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2915</TotalTime>
  <Words>814</Words>
  <Application>Microsoft Macintosh PowerPoint</Application>
  <PresentationFormat>On-screen Show (4:3)</PresentationFormat>
  <Paragraphs>99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Personalized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Thor Prichard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 Prichard</dc:creator>
  <cp:lastModifiedBy>Allison Parker</cp:lastModifiedBy>
  <cp:revision>39</cp:revision>
  <dcterms:created xsi:type="dcterms:W3CDTF">2008-10-20T21:01:07Z</dcterms:created>
  <dcterms:modified xsi:type="dcterms:W3CDTF">2017-05-22T14:07:15Z</dcterms:modified>
</cp:coreProperties>
</file>